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71" r:id="rId6"/>
    <p:sldId id="268" r:id="rId7"/>
    <p:sldId id="269" r:id="rId8"/>
    <p:sldId id="270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854"/>
    <a:srgbClr val="8F916B"/>
    <a:srgbClr val="FF0000"/>
    <a:srgbClr val="009900"/>
    <a:srgbClr val="85C963"/>
    <a:srgbClr val="70BC7D"/>
    <a:srgbClr val="008000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09" autoAdjust="0"/>
  </p:normalViewPr>
  <p:slideViewPr>
    <p:cSldViewPr>
      <p:cViewPr varScale="1"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 smtClean="0"/>
            </a:lvl1pPr>
          </a:lstStyle>
          <a:p>
            <a:pPr>
              <a:defRPr/>
            </a:pPr>
            <a:fld id="{780474E6-0BAB-4B15-841D-40AB2013EDA5}" type="datetimeFigureOut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17CB16DB-3711-474D-A20B-99CCD89D6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Planning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38DC8-EC54-4DFD-A1A2-A337D041F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Planning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842B4-4C95-4702-BFA8-52D72DD64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Planning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70A7-6F19-4728-9EB1-2696D7A15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73825"/>
            <a:ext cx="2133600" cy="384175"/>
          </a:xfrm>
          <a:ln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Systems Planning 2011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6800" y="0"/>
            <a:ext cx="457200" cy="38100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17F766-BB03-44F3-8572-EDAE36D9BA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Planning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1FFEF-0358-45AB-A50D-17AD770A2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Planning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380AB-2A88-4C03-BE7F-5A7AE81E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Planning 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B887D-BED3-4310-84A1-C9AE65787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Planning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EA7F1-A73A-45C8-9057-1154E01EA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Planning 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B2C4F-E72F-4BE0-9A45-B7BB6A0E1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Planning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B4C3A-05A5-4FC2-9F9B-05B54BA74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Planning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75F59-A07D-4557-9B8C-D3E528B77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9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Systems Planning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0"/>
            <a:ext cx="38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582534-9F4B-47CF-8E57-D0B7BB7689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6D85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6D854"/>
          </a:solidFill>
          <a:latin typeface="Maiandra G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6D854"/>
          </a:solidFill>
          <a:latin typeface="Maiandra G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6D854"/>
          </a:solidFill>
          <a:latin typeface="Maiandra G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6D854"/>
          </a:solidFill>
          <a:latin typeface="Maiandra G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6D854"/>
          </a:solidFill>
          <a:latin typeface="Maiandra G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6D854"/>
          </a:solidFill>
          <a:latin typeface="Maiandra G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6D854"/>
          </a:solidFill>
          <a:latin typeface="Maiandra G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6D854"/>
          </a:solidFill>
          <a:latin typeface="Maiandra G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2gov.org/dat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Google Earth Day</a:t>
            </a:r>
            <a:br>
              <a:rPr lang="en-US" dirty="0" smtClean="0"/>
            </a:br>
            <a:r>
              <a:rPr lang="en-US" dirty="0" smtClean="0"/>
              <a:t>www.a2gov.org/data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4975"/>
            <a:ext cx="82296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Systems Planning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219200" y="6096000"/>
            <a:ext cx="655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Maiandra GD" pitchFamily="34" charset="0"/>
              </a:rPr>
              <a:t>2011</a:t>
            </a:r>
            <a:endParaRPr lang="en-US" sz="2800" dirty="0">
              <a:solidFill>
                <a:schemeClr val="bg1"/>
              </a:solidFill>
              <a:latin typeface="Maiandra GD" pitchFamily="34" charset="0"/>
            </a:endParaRPr>
          </a:p>
        </p:txBody>
      </p:sp>
      <p:pic>
        <p:nvPicPr>
          <p:cNvPr id="8197" name="Picture 4" descr="better city 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86200" y="4811712"/>
            <a:ext cx="1201738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38DC8-EC54-4DFD-A1A2-A337D041FF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Property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7F766-BB03-44F3-8572-EDAE36D9BAE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88720"/>
            <a:ext cx="9070848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Potential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7F766-BB03-44F3-8572-EDAE36D9BAE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1828800"/>
            <a:ext cx="7705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Stormwater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7F766-BB03-44F3-8572-EDAE36D9BAE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1704975"/>
            <a:ext cx="75628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 Requests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7F766-BB03-44F3-8572-EDAE36D9BAE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88720"/>
            <a:ext cx="9070848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Energy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7F766-BB03-44F3-8572-EDAE36D9BAE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 Capital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7F766-BB03-44F3-8572-EDAE36D9BAE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Zoning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7F766-BB03-44F3-8572-EDAE36D9BAE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and 2D mapping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3D model of city buildings</a:t>
            </a:r>
          </a:p>
          <a:p>
            <a:r>
              <a:rPr lang="en-US" sz="2800" dirty="0" smtClean="0">
                <a:hlinkClick r:id="rId2"/>
              </a:rPr>
              <a:t>www.a2gov.org/data</a:t>
            </a:r>
            <a:endParaRPr lang="en-US" sz="2800" dirty="0" smtClean="0"/>
          </a:p>
          <a:p>
            <a:pPr lvl="1"/>
            <a:r>
              <a:rPr lang="en-US" sz="2400" dirty="0" smtClean="0"/>
              <a:t>Trees</a:t>
            </a:r>
          </a:p>
          <a:p>
            <a:r>
              <a:rPr lang="en-US" sz="2800" dirty="0" err="1" smtClean="0"/>
              <a:t>eTRACKiT</a:t>
            </a:r>
            <a:endParaRPr lang="en-US" sz="2800" dirty="0" smtClean="0"/>
          </a:p>
          <a:p>
            <a:r>
              <a:rPr lang="en-US" sz="2800" dirty="0" smtClean="0"/>
              <a:t>MY PROPERTY</a:t>
            </a:r>
          </a:p>
          <a:p>
            <a:pPr lvl="1"/>
            <a:r>
              <a:rPr lang="en-US" sz="2400" dirty="0" smtClean="0"/>
              <a:t>Solar</a:t>
            </a:r>
          </a:p>
          <a:p>
            <a:pPr lvl="1"/>
            <a:r>
              <a:rPr lang="en-US" sz="2400" dirty="0" err="1" smtClean="0"/>
              <a:t>Stormwater</a:t>
            </a:r>
            <a:endParaRPr lang="en-US" sz="2400" dirty="0" smtClean="0"/>
          </a:p>
          <a:p>
            <a:r>
              <a:rPr lang="en-US" sz="2800" dirty="0" smtClean="0"/>
              <a:t>Citizen Requests</a:t>
            </a:r>
          </a:p>
          <a:p>
            <a:r>
              <a:rPr lang="en-US" sz="2800" dirty="0" smtClean="0"/>
              <a:t>Green Energy</a:t>
            </a:r>
          </a:p>
          <a:p>
            <a:r>
              <a:rPr lang="en-US" sz="2800" dirty="0" smtClean="0"/>
              <a:t>Park Capital Improvements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7F766-BB03-44F3-8572-EDAE36D9BAE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7F766-BB03-44F3-8572-EDAE36D9BAE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 descr="Depot and State looking South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716692"/>
            <a:ext cx="9144000" cy="54246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roadway Bridge looking SouthWes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57407" y="1676400"/>
            <a:ext cx="762918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7F766-BB03-44F3-8572-EDAE36D9BAE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torm Water Utilities in Central Campu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03432" y="1676400"/>
            <a:ext cx="573713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7F766-BB03-44F3-8572-EDAE36D9BAE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www.a2gov.org/data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7F766-BB03-44F3-8572-EDAE36D9BAE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Street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7F766-BB03-44F3-8572-EDAE36D9BAE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7F766-BB03-44F3-8572-EDAE36D9BAE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eTRACKiT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7F766-BB03-44F3-8572-EDAE36D9BAE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Maiandra GD"/>
        <a:ea typeface=""/>
        <a:cs typeface=""/>
      </a:majorFont>
      <a:minorFont>
        <a:latin typeface="Maiandra G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79E8F13A9B424FB4DEF8CC150922B6" ma:contentTypeVersion="0" ma:contentTypeDescription="Create a new document." ma:contentTypeScope="" ma:versionID="f40078d16d7c6bdecd5b39c3628c427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818E6D-9DEB-4B34-BCDF-ADC08BDE22F0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1075853-AFCC-4666-93AB-28EB096F7B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C84A839-29D8-44AB-9500-AE5066C0D9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2101</TotalTime>
  <Words>66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Google Earth Day www.a2gov.org/data</vt:lpstr>
      <vt:lpstr>3D and 2D mapping </vt:lpstr>
      <vt:lpstr>Slide 3</vt:lpstr>
      <vt:lpstr>Slide 4</vt:lpstr>
      <vt:lpstr>Slide 5</vt:lpstr>
      <vt:lpstr>www.a2gov.org/data</vt:lpstr>
      <vt:lpstr>Street trees</vt:lpstr>
      <vt:lpstr>Tree Data</vt:lpstr>
      <vt:lpstr>eTRACKiT</vt:lpstr>
      <vt:lpstr>My Property</vt:lpstr>
      <vt:lpstr>Solar Potential</vt:lpstr>
      <vt:lpstr>Stormwater</vt:lpstr>
      <vt:lpstr>Citizen Requests</vt:lpstr>
      <vt:lpstr>Green Energy Map</vt:lpstr>
      <vt:lpstr>Park Capital Improvements</vt:lpstr>
      <vt:lpstr>Zoning Maps</vt:lpstr>
    </vt:vector>
  </TitlesOfParts>
  <Company>City of Ann Arbor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</dc:title>
  <dc:creator> </dc:creator>
  <cp:lastModifiedBy>mnaud</cp:lastModifiedBy>
  <cp:revision>253</cp:revision>
  <dcterms:created xsi:type="dcterms:W3CDTF">2010-03-26T13:20:44Z</dcterms:created>
  <dcterms:modified xsi:type="dcterms:W3CDTF">2011-04-22T12:15:54Z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0x010100B479E8F13A9B424FB4DEF8CC150922B6</vt:lpwstr>
  </property>
</Properties>
</file>