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8" r:id="rId4"/>
    <p:sldId id="308" r:id="rId5"/>
    <p:sldId id="307" r:id="rId6"/>
    <p:sldId id="312" r:id="rId7"/>
    <p:sldId id="306" r:id="rId8"/>
    <p:sldId id="310" r:id="rId9"/>
    <p:sldId id="319" r:id="rId10"/>
    <p:sldId id="320" r:id="rId11"/>
    <p:sldId id="321" r:id="rId12"/>
    <p:sldId id="309" r:id="rId13"/>
    <p:sldId id="316" r:id="rId14"/>
    <p:sldId id="311" r:id="rId15"/>
    <p:sldId id="300" r:id="rId16"/>
    <p:sldId id="313" r:id="rId17"/>
    <p:sldId id="314" r:id="rId18"/>
    <p:sldId id="317" r:id="rId19"/>
    <p:sldId id="318" r:id="rId20"/>
    <p:sldId id="322" r:id="rId21"/>
    <p:sldId id="315" r:id="rId22"/>
    <p:sldId id="279" r:id="rId23"/>
    <p:sldId id="30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273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49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hyperlink" Target="http://www.mylovedone.com/image/solstice/win09/PerimeterProjectPartII.ppt" TargetMode="External"/><Relationship Id="rId2" Type="http://schemas.openxmlformats.org/officeDocument/2006/relationships/hyperlink" Target="http://www.mylovedone.com/" TargetMode="External"/><Relationship Id="rId1" Type="http://schemas.openxmlformats.org/officeDocument/2006/relationships/hyperlink" Target="http://www-personal.umich.edu/~copyrght/image/solstice/sum09/PerimeterProjectPartI.html" TargetMode="External"/><Relationship Id="rId4" Type="http://schemas.openxmlformats.org/officeDocument/2006/relationships/hyperlink" Target="http://www.mylovedone.com/image/solstice/sum10/PerimeterProject2010GE3c.pptx"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www.mylovedone.com/image/solstice/sum10/PerimeterProject2010GE3c.pptx" TargetMode="External"/></Relationships>
</file>

<file path=ppt/diagrams/_rels/data5.xml.rels><?xml version="1.0" encoding="UTF-8" standalone="yes"?>
<Relationships xmlns="http://schemas.openxmlformats.org/package/2006/relationships"><Relationship Id="rId3" Type="http://schemas.openxmlformats.org/officeDocument/2006/relationships/hyperlink" Target="http://www-personal.umich.edu/~sarhaus/" TargetMode="External"/><Relationship Id="rId7" Type="http://schemas.openxmlformats.org/officeDocument/2006/relationships/hyperlink" Target="http://www.acbl.org/" TargetMode="External"/><Relationship Id="rId2" Type="http://schemas.openxmlformats.org/officeDocument/2006/relationships/hyperlink" Target="http://www.imagenet.org/" TargetMode="External"/><Relationship Id="rId1" Type="http://schemas.openxmlformats.org/officeDocument/2006/relationships/hyperlink" Target="http://www.mylovedone.com/" TargetMode="External"/><Relationship Id="rId6" Type="http://schemas.openxmlformats.org/officeDocument/2006/relationships/hyperlink" Target="http://www.contractbridgeforum.com/11/September/District17.htm" TargetMode="External"/><Relationship Id="rId5" Type="http://schemas.openxmlformats.org/officeDocument/2006/relationships/hyperlink" Target="http://en.wikipedia.org/wiki/Totem_pole" TargetMode="External"/><Relationship Id="rId4" Type="http://schemas.openxmlformats.org/officeDocument/2006/relationships/hyperlink" Target="http://www.med.umich.edu/myheartyourheart/"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www.mylovedone.com/image/solstice/win09/PerimeterProjectPartII.ppt" TargetMode="External"/><Relationship Id="rId2" Type="http://schemas.openxmlformats.org/officeDocument/2006/relationships/hyperlink" Target="http://www.mylovedone.com/" TargetMode="External"/><Relationship Id="rId1" Type="http://schemas.openxmlformats.org/officeDocument/2006/relationships/hyperlink" Target="http://www-personal.umich.edu/~copyrght/image/solstice/sum09/PerimeterProjectPartI.html" TargetMode="External"/><Relationship Id="rId4" Type="http://schemas.openxmlformats.org/officeDocument/2006/relationships/hyperlink" Target="http://www.mylovedone.com/image/solstice/sum10/PerimeterProject2010GE3c.pptx"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www.mylovedone.com/image/solstice/sum10/PerimeterProject2010GE3c.pptx"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http://www.med.umich.edu/myheartyourheart/" TargetMode="External"/><Relationship Id="rId7" Type="http://schemas.openxmlformats.org/officeDocument/2006/relationships/hyperlink" Target="http://en.wikipedia.org/wiki/Totem_pole" TargetMode="External"/><Relationship Id="rId2" Type="http://schemas.openxmlformats.org/officeDocument/2006/relationships/hyperlink" Target="http://www.imagenet.org/" TargetMode="External"/><Relationship Id="rId1" Type="http://schemas.openxmlformats.org/officeDocument/2006/relationships/hyperlink" Target="http://www.mylovedone.com/" TargetMode="External"/><Relationship Id="rId6" Type="http://schemas.openxmlformats.org/officeDocument/2006/relationships/hyperlink" Target="http://www-personal.umich.edu/~sarhaus/" TargetMode="External"/><Relationship Id="rId5" Type="http://schemas.openxmlformats.org/officeDocument/2006/relationships/hyperlink" Target="http://www.acbl.org/" TargetMode="External"/><Relationship Id="rId4" Type="http://schemas.openxmlformats.org/officeDocument/2006/relationships/hyperlink" Target="http://www.contractbridgeforum.com/11/September/District17.htm" TargetMode="Externa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E04505-44CF-4DC1-BDD8-A9AFEA8FD0E6}" type="doc">
      <dgm:prSet loTypeId="urn:microsoft.com/office/officeart/2005/8/layout/venn1" loCatId="relationship" qsTypeId="urn:microsoft.com/office/officeart/2005/8/quickstyle/3d2" qsCatId="3D" csTypeId="urn:microsoft.com/office/officeart/2005/8/colors/colorful1#2" csCatId="colorful" phldr="1"/>
      <dgm:spPr/>
      <dgm:t>
        <a:bodyPr/>
        <a:lstStyle/>
        <a:p>
          <a:endParaRPr lang="en-US"/>
        </a:p>
      </dgm:t>
    </dgm:pt>
    <dgm:pt modelId="{722A6C69-284F-43FF-8DE6-1CB54EBF2944}">
      <dgm:prSet/>
      <dgm:spPr/>
      <dgm:t>
        <a:bodyPr/>
        <a:lstStyle/>
        <a:p>
          <a:pPr rtl="0"/>
          <a:r>
            <a:rPr lang="en-US" dirty="0" smtClean="0">
              <a:solidFill>
                <a:schemeClr val="accent2">
                  <a:lumMod val="40000"/>
                  <a:lumOff val="60000"/>
                </a:schemeClr>
              </a:solidFill>
            </a:rPr>
            <a:t>Geography Projects</a:t>
          </a:r>
          <a:endParaRPr lang="en-US" dirty="0">
            <a:solidFill>
              <a:schemeClr val="accent2">
                <a:lumMod val="40000"/>
                <a:lumOff val="60000"/>
              </a:schemeClr>
            </a:solidFill>
          </a:endParaRPr>
        </a:p>
      </dgm:t>
    </dgm:pt>
    <dgm:pt modelId="{EEFC8AFB-0A9A-4E42-B1FF-1A04D9317971}" type="parTrans" cxnId="{FDC87994-5C5D-4A9B-8C45-786D0F837080}">
      <dgm:prSet/>
      <dgm:spPr/>
      <dgm:t>
        <a:bodyPr/>
        <a:lstStyle/>
        <a:p>
          <a:endParaRPr lang="en-US"/>
        </a:p>
      </dgm:t>
    </dgm:pt>
    <dgm:pt modelId="{422B5631-0F12-4FE6-A906-59EA4C721052}" type="sibTrans" cxnId="{FDC87994-5C5D-4A9B-8C45-786D0F837080}">
      <dgm:prSet/>
      <dgm:spPr/>
      <dgm:t>
        <a:bodyPr/>
        <a:lstStyle/>
        <a:p>
          <a:endParaRPr lang="en-US"/>
        </a:p>
      </dgm:t>
    </dgm:pt>
    <dgm:pt modelId="{745DD98E-7146-47F7-9B06-2E3EF682788A}">
      <dgm:prSet/>
      <dgm:spPr/>
      <dgm:t>
        <a:bodyPr/>
        <a:lstStyle/>
        <a:p>
          <a:pPr rtl="0"/>
          <a:r>
            <a:rPr lang="en-US" smtClean="0">
              <a:solidFill>
                <a:schemeClr val="accent3">
                  <a:lumMod val="60000"/>
                  <a:lumOff val="40000"/>
                </a:schemeClr>
              </a:solidFill>
            </a:rPr>
            <a:t>Mathematics Projects</a:t>
          </a:r>
          <a:endParaRPr lang="en-US" dirty="0">
            <a:solidFill>
              <a:schemeClr val="accent3">
                <a:lumMod val="60000"/>
                <a:lumOff val="40000"/>
              </a:schemeClr>
            </a:solidFill>
          </a:endParaRPr>
        </a:p>
      </dgm:t>
    </dgm:pt>
    <dgm:pt modelId="{082535A0-4AE3-4555-9946-11D26EDEADD3}" type="parTrans" cxnId="{AA6CFD4A-ED90-46E3-9173-F1F1E93EDF52}">
      <dgm:prSet/>
      <dgm:spPr/>
      <dgm:t>
        <a:bodyPr/>
        <a:lstStyle/>
        <a:p>
          <a:endParaRPr lang="en-US"/>
        </a:p>
      </dgm:t>
    </dgm:pt>
    <dgm:pt modelId="{5FF11942-B2B1-4543-BF29-8A48CB67C9E7}" type="sibTrans" cxnId="{AA6CFD4A-ED90-46E3-9173-F1F1E93EDF52}">
      <dgm:prSet/>
      <dgm:spPr/>
      <dgm:t>
        <a:bodyPr/>
        <a:lstStyle/>
        <a:p>
          <a:endParaRPr lang="en-US"/>
        </a:p>
      </dgm:t>
    </dgm:pt>
    <dgm:pt modelId="{34B27B38-5C8D-4673-8121-147F5EB2D496}">
      <dgm:prSet/>
      <dgm:spPr/>
      <dgm:t>
        <a:bodyPr/>
        <a:lstStyle/>
        <a:p>
          <a:pPr rtl="0"/>
          <a:r>
            <a:rPr lang="en-US" dirty="0" smtClean="0">
              <a:solidFill>
                <a:schemeClr val="accent6">
                  <a:lumMod val="40000"/>
                  <a:lumOff val="60000"/>
                </a:schemeClr>
              </a:solidFill>
            </a:rPr>
            <a:t>Non-traditional Projects</a:t>
          </a:r>
          <a:endParaRPr lang="en-US" dirty="0">
            <a:solidFill>
              <a:schemeClr val="accent6">
                <a:lumMod val="40000"/>
                <a:lumOff val="60000"/>
              </a:schemeClr>
            </a:solidFill>
          </a:endParaRPr>
        </a:p>
      </dgm:t>
    </dgm:pt>
    <dgm:pt modelId="{BA416878-58F9-47EE-B92D-8051D3E51612}" type="parTrans" cxnId="{4FD052DD-8A7B-4955-84FD-1D4EA1AB8802}">
      <dgm:prSet/>
      <dgm:spPr/>
      <dgm:t>
        <a:bodyPr/>
        <a:lstStyle/>
        <a:p>
          <a:endParaRPr lang="en-US"/>
        </a:p>
      </dgm:t>
    </dgm:pt>
    <dgm:pt modelId="{FBA4DD8B-5E9E-45F2-B4E8-0FCFDE2D010D}" type="sibTrans" cxnId="{4FD052DD-8A7B-4955-84FD-1D4EA1AB8802}">
      <dgm:prSet/>
      <dgm:spPr/>
      <dgm:t>
        <a:bodyPr/>
        <a:lstStyle/>
        <a:p>
          <a:endParaRPr lang="en-US"/>
        </a:p>
      </dgm:t>
    </dgm:pt>
    <dgm:pt modelId="{7B80C1DF-E545-47F2-BFD1-BAB504AC0562}">
      <dgm:prSet/>
      <dgm:spPr/>
      <dgm:t>
        <a:bodyPr/>
        <a:lstStyle/>
        <a:p>
          <a:pPr rtl="0"/>
          <a:r>
            <a:rPr lang="en-US" smtClean="0">
              <a:solidFill>
                <a:schemeClr val="accent5">
                  <a:lumMod val="60000"/>
                  <a:lumOff val="40000"/>
                </a:schemeClr>
              </a:solidFill>
            </a:rPr>
            <a:t>The Perimeter Project</a:t>
          </a:r>
          <a:endParaRPr lang="en-US" dirty="0">
            <a:solidFill>
              <a:schemeClr val="accent5">
                <a:lumMod val="60000"/>
                <a:lumOff val="40000"/>
              </a:schemeClr>
            </a:solidFill>
          </a:endParaRPr>
        </a:p>
      </dgm:t>
    </dgm:pt>
    <dgm:pt modelId="{0C8FF93B-34E3-4DAE-AD4F-9EF9FB700DB0}" type="parTrans" cxnId="{CEB2CBFF-763E-4A0C-969C-92944A2E81AC}">
      <dgm:prSet/>
      <dgm:spPr/>
      <dgm:t>
        <a:bodyPr/>
        <a:lstStyle/>
        <a:p>
          <a:endParaRPr lang="en-US"/>
        </a:p>
      </dgm:t>
    </dgm:pt>
    <dgm:pt modelId="{847D856C-B9BF-498C-AA31-DB8F60329B91}" type="sibTrans" cxnId="{CEB2CBFF-763E-4A0C-969C-92944A2E81AC}">
      <dgm:prSet/>
      <dgm:spPr/>
      <dgm:t>
        <a:bodyPr/>
        <a:lstStyle/>
        <a:p>
          <a:endParaRPr lang="en-US"/>
        </a:p>
      </dgm:t>
    </dgm:pt>
    <dgm:pt modelId="{6EED37A6-9006-4469-AFC1-DDE0A01D7E6D}">
      <dgm:prSet/>
      <dgm:spPr/>
      <dgm:t>
        <a:bodyPr/>
        <a:lstStyle/>
        <a:p>
          <a:pPr rtl="0"/>
          <a:r>
            <a:rPr lang="en-US" smtClean="0">
              <a:solidFill>
                <a:schemeClr val="tx2">
                  <a:lumMod val="75000"/>
                </a:schemeClr>
              </a:solidFill>
            </a:rPr>
            <a:t>Mathematical Geography Projects</a:t>
          </a:r>
          <a:endParaRPr lang="en-US" dirty="0">
            <a:solidFill>
              <a:schemeClr val="tx2">
                <a:lumMod val="75000"/>
              </a:schemeClr>
            </a:solidFill>
          </a:endParaRPr>
        </a:p>
      </dgm:t>
    </dgm:pt>
    <dgm:pt modelId="{C4485175-308D-404B-B13A-31958D01E870}" type="parTrans" cxnId="{DD04AAC0-E953-48F4-B6B0-B12188F39266}">
      <dgm:prSet/>
      <dgm:spPr/>
      <dgm:t>
        <a:bodyPr/>
        <a:lstStyle/>
        <a:p>
          <a:endParaRPr lang="en-US"/>
        </a:p>
      </dgm:t>
    </dgm:pt>
    <dgm:pt modelId="{C3261A9C-8368-4C17-83A9-F0DD55905854}" type="sibTrans" cxnId="{DD04AAC0-E953-48F4-B6B0-B12188F39266}">
      <dgm:prSet/>
      <dgm:spPr/>
      <dgm:t>
        <a:bodyPr/>
        <a:lstStyle/>
        <a:p>
          <a:endParaRPr lang="en-US"/>
        </a:p>
      </dgm:t>
    </dgm:pt>
    <dgm:pt modelId="{C89838A0-29A6-4EE1-9F1F-6B33D1108F19}" type="pres">
      <dgm:prSet presAssocID="{9FE04505-44CF-4DC1-BDD8-A9AFEA8FD0E6}" presName="compositeShape" presStyleCnt="0">
        <dgm:presLayoutVars>
          <dgm:chMax val="7"/>
          <dgm:dir/>
          <dgm:resizeHandles val="exact"/>
        </dgm:presLayoutVars>
      </dgm:prSet>
      <dgm:spPr/>
      <dgm:t>
        <a:bodyPr/>
        <a:lstStyle/>
        <a:p>
          <a:endParaRPr lang="en-US"/>
        </a:p>
      </dgm:t>
    </dgm:pt>
    <dgm:pt modelId="{30F60639-6239-4D82-822C-F3909CEC1204}" type="pres">
      <dgm:prSet presAssocID="{722A6C69-284F-43FF-8DE6-1CB54EBF2944}" presName="circ1" presStyleLbl="vennNode1" presStyleIdx="0" presStyleCnt="5"/>
      <dgm:spPr>
        <a:effectLst/>
      </dgm:spPr>
      <dgm:t>
        <a:bodyPr/>
        <a:lstStyle/>
        <a:p>
          <a:endParaRPr lang="en-US"/>
        </a:p>
      </dgm:t>
    </dgm:pt>
    <dgm:pt modelId="{41EF82C7-AB6A-4D90-AB38-6A9232D90CD9}" type="pres">
      <dgm:prSet presAssocID="{722A6C69-284F-43FF-8DE6-1CB54EBF2944}" presName="circ1Tx" presStyleLbl="revTx" presStyleIdx="0" presStyleCnt="0">
        <dgm:presLayoutVars>
          <dgm:chMax val="0"/>
          <dgm:chPref val="0"/>
          <dgm:bulletEnabled val="1"/>
        </dgm:presLayoutVars>
      </dgm:prSet>
      <dgm:spPr/>
      <dgm:t>
        <a:bodyPr/>
        <a:lstStyle/>
        <a:p>
          <a:endParaRPr lang="en-US"/>
        </a:p>
      </dgm:t>
    </dgm:pt>
    <dgm:pt modelId="{02BE196E-0F7B-49FD-A7E0-42AD0F7AC76F}" type="pres">
      <dgm:prSet presAssocID="{745DD98E-7146-47F7-9B06-2E3EF682788A}" presName="circ2" presStyleLbl="vennNode1" presStyleIdx="1" presStyleCnt="5"/>
      <dgm:spPr>
        <a:effectLst/>
      </dgm:spPr>
      <dgm:t>
        <a:bodyPr/>
        <a:lstStyle/>
        <a:p>
          <a:endParaRPr lang="en-US"/>
        </a:p>
      </dgm:t>
    </dgm:pt>
    <dgm:pt modelId="{1B100B80-460D-4738-8D06-6E7343FFD72C}" type="pres">
      <dgm:prSet presAssocID="{745DD98E-7146-47F7-9B06-2E3EF682788A}" presName="circ2Tx" presStyleLbl="revTx" presStyleIdx="0" presStyleCnt="0">
        <dgm:presLayoutVars>
          <dgm:chMax val="0"/>
          <dgm:chPref val="0"/>
          <dgm:bulletEnabled val="1"/>
        </dgm:presLayoutVars>
      </dgm:prSet>
      <dgm:spPr/>
      <dgm:t>
        <a:bodyPr/>
        <a:lstStyle/>
        <a:p>
          <a:endParaRPr lang="en-US"/>
        </a:p>
      </dgm:t>
    </dgm:pt>
    <dgm:pt modelId="{9E0E058C-A90A-4691-92F5-CB16804BB01D}" type="pres">
      <dgm:prSet presAssocID="{6EED37A6-9006-4469-AFC1-DDE0A01D7E6D}" presName="circ3" presStyleLbl="vennNode1" presStyleIdx="2" presStyleCnt="5"/>
      <dgm:spPr>
        <a:effectLst>
          <a:reflection blurRad="6350" stA="50000" endA="300" endPos="38500" dist="50800" dir="5400000" sy="-100000" algn="bl" rotWithShape="0"/>
        </a:effectLst>
      </dgm:spPr>
      <dgm:t>
        <a:bodyPr/>
        <a:lstStyle/>
        <a:p>
          <a:endParaRPr lang="en-US"/>
        </a:p>
      </dgm:t>
    </dgm:pt>
    <dgm:pt modelId="{44ACB13B-B0CE-40C2-B59F-15FEAD088875}" type="pres">
      <dgm:prSet presAssocID="{6EED37A6-9006-4469-AFC1-DDE0A01D7E6D}" presName="circ3Tx" presStyleLbl="revTx" presStyleIdx="0" presStyleCnt="0">
        <dgm:presLayoutVars>
          <dgm:chMax val="0"/>
          <dgm:chPref val="0"/>
          <dgm:bulletEnabled val="1"/>
        </dgm:presLayoutVars>
      </dgm:prSet>
      <dgm:spPr/>
      <dgm:t>
        <a:bodyPr/>
        <a:lstStyle/>
        <a:p>
          <a:endParaRPr lang="en-US"/>
        </a:p>
      </dgm:t>
    </dgm:pt>
    <dgm:pt modelId="{BE03E445-5760-43A5-BE53-820DA026D6A7}" type="pres">
      <dgm:prSet presAssocID="{7B80C1DF-E545-47F2-BFD1-BAB504AC0562}" presName="circ4" presStyleLbl="vennNode1" presStyleIdx="3" presStyleCnt="5"/>
      <dgm:spPr>
        <a:effectLst>
          <a:reflection blurRad="6350" stA="50000" endA="300" endPos="38500" dist="50800" dir="5400000" sy="-100000" algn="bl" rotWithShape="0"/>
        </a:effectLst>
      </dgm:spPr>
      <dgm:t>
        <a:bodyPr/>
        <a:lstStyle/>
        <a:p>
          <a:endParaRPr lang="en-US"/>
        </a:p>
      </dgm:t>
    </dgm:pt>
    <dgm:pt modelId="{D2F234C9-0CE5-4322-8EB9-86027C0088DD}" type="pres">
      <dgm:prSet presAssocID="{7B80C1DF-E545-47F2-BFD1-BAB504AC0562}" presName="circ4Tx" presStyleLbl="revTx" presStyleIdx="0" presStyleCnt="0">
        <dgm:presLayoutVars>
          <dgm:chMax val="0"/>
          <dgm:chPref val="0"/>
          <dgm:bulletEnabled val="1"/>
        </dgm:presLayoutVars>
      </dgm:prSet>
      <dgm:spPr/>
      <dgm:t>
        <a:bodyPr/>
        <a:lstStyle/>
        <a:p>
          <a:endParaRPr lang="en-US"/>
        </a:p>
      </dgm:t>
    </dgm:pt>
    <dgm:pt modelId="{9EB2D139-BF54-4142-8CBC-31E6C0606D22}" type="pres">
      <dgm:prSet presAssocID="{34B27B38-5C8D-4673-8121-147F5EB2D496}" presName="circ5" presStyleLbl="vennNode1" presStyleIdx="4" presStyleCnt="5"/>
      <dgm:spPr>
        <a:effectLst/>
      </dgm:spPr>
      <dgm:t>
        <a:bodyPr/>
        <a:lstStyle/>
        <a:p>
          <a:endParaRPr lang="en-US"/>
        </a:p>
      </dgm:t>
    </dgm:pt>
    <dgm:pt modelId="{6BD8DB73-D8B9-4F45-9130-A7E966D9BFB5}" type="pres">
      <dgm:prSet presAssocID="{34B27B38-5C8D-4673-8121-147F5EB2D496}" presName="circ5Tx" presStyleLbl="revTx" presStyleIdx="0" presStyleCnt="0">
        <dgm:presLayoutVars>
          <dgm:chMax val="0"/>
          <dgm:chPref val="0"/>
          <dgm:bulletEnabled val="1"/>
        </dgm:presLayoutVars>
      </dgm:prSet>
      <dgm:spPr/>
      <dgm:t>
        <a:bodyPr/>
        <a:lstStyle/>
        <a:p>
          <a:endParaRPr lang="en-US"/>
        </a:p>
      </dgm:t>
    </dgm:pt>
  </dgm:ptLst>
  <dgm:cxnLst>
    <dgm:cxn modelId="{1CF6D611-DE07-45A3-99E9-DCD3981A76D4}" type="presOf" srcId="{722A6C69-284F-43FF-8DE6-1CB54EBF2944}" destId="{41EF82C7-AB6A-4D90-AB38-6A9232D90CD9}" srcOrd="0" destOrd="0" presId="urn:microsoft.com/office/officeart/2005/8/layout/venn1"/>
    <dgm:cxn modelId="{01523AC3-8900-435B-AE79-6EC35F5BEBB8}" type="presOf" srcId="{6EED37A6-9006-4469-AFC1-DDE0A01D7E6D}" destId="{44ACB13B-B0CE-40C2-B59F-15FEAD088875}" srcOrd="0" destOrd="0" presId="urn:microsoft.com/office/officeart/2005/8/layout/venn1"/>
    <dgm:cxn modelId="{FDC87994-5C5D-4A9B-8C45-786D0F837080}" srcId="{9FE04505-44CF-4DC1-BDD8-A9AFEA8FD0E6}" destId="{722A6C69-284F-43FF-8DE6-1CB54EBF2944}" srcOrd="0" destOrd="0" parTransId="{EEFC8AFB-0A9A-4E42-B1FF-1A04D9317971}" sibTransId="{422B5631-0F12-4FE6-A906-59EA4C721052}"/>
    <dgm:cxn modelId="{AA6CFD4A-ED90-46E3-9173-F1F1E93EDF52}" srcId="{9FE04505-44CF-4DC1-BDD8-A9AFEA8FD0E6}" destId="{745DD98E-7146-47F7-9B06-2E3EF682788A}" srcOrd="1" destOrd="0" parTransId="{082535A0-4AE3-4555-9946-11D26EDEADD3}" sibTransId="{5FF11942-B2B1-4543-BF29-8A48CB67C9E7}"/>
    <dgm:cxn modelId="{8EDF4FCC-EAA6-4490-AFC4-831D799C30BD}" type="presOf" srcId="{7B80C1DF-E545-47F2-BFD1-BAB504AC0562}" destId="{D2F234C9-0CE5-4322-8EB9-86027C0088DD}" srcOrd="0" destOrd="0" presId="urn:microsoft.com/office/officeart/2005/8/layout/venn1"/>
    <dgm:cxn modelId="{A6E9C9DA-BDB6-4033-9F7B-475C9B45A655}" type="presOf" srcId="{9FE04505-44CF-4DC1-BDD8-A9AFEA8FD0E6}" destId="{C89838A0-29A6-4EE1-9F1F-6B33D1108F19}" srcOrd="0" destOrd="0" presId="urn:microsoft.com/office/officeart/2005/8/layout/venn1"/>
    <dgm:cxn modelId="{596B3119-8112-4BD2-9542-06D15DA5B3A6}" type="presOf" srcId="{34B27B38-5C8D-4673-8121-147F5EB2D496}" destId="{6BD8DB73-D8B9-4F45-9130-A7E966D9BFB5}" srcOrd="0" destOrd="0" presId="urn:microsoft.com/office/officeart/2005/8/layout/venn1"/>
    <dgm:cxn modelId="{378F482A-172F-4F39-9E50-33EBA0773557}" type="presOf" srcId="{745DD98E-7146-47F7-9B06-2E3EF682788A}" destId="{1B100B80-460D-4738-8D06-6E7343FFD72C}" srcOrd="0" destOrd="0" presId="urn:microsoft.com/office/officeart/2005/8/layout/venn1"/>
    <dgm:cxn modelId="{CEB2CBFF-763E-4A0C-969C-92944A2E81AC}" srcId="{9FE04505-44CF-4DC1-BDD8-A9AFEA8FD0E6}" destId="{7B80C1DF-E545-47F2-BFD1-BAB504AC0562}" srcOrd="3" destOrd="0" parTransId="{0C8FF93B-34E3-4DAE-AD4F-9EF9FB700DB0}" sibTransId="{847D856C-B9BF-498C-AA31-DB8F60329B91}"/>
    <dgm:cxn modelId="{DD04AAC0-E953-48F4-B6B0-B12188F39266}" srcId="{9FE04505-44CF-4DC1-BDD8-A9AFEA8FD0E6}" destId="{6EED37A6-9006-4469-AFC1-DDE0A01D7E6D}" srcOrd="2" destOrd="0" parTransId="{C4485175-308D-404B-B13A-31958D01E870}" sibTransId="{C3261A9C-8368-4C17-83A9-F0DD55905854}"/>
    <dgm:cxn modelId="{4FD052DD-8A7B-4955-84FD-1D4EA1AB8802}" srcId="{9FE04505-44CF-4DC1-BDD8-A9AFEA8FD0E6}" destId="{34B27B38-5C8D-4673-8121-147F5EB2D496}" srcOrd="4" destOrd="0" parTransId="{BA416878-58F9-47EE-B92D-8051D3E51612}" sibTransId="{FBA4DD8B-5E9E-45F2-B4E8-0FCFDE2D010D}"/>
    <dgm:cxn modelId="{622CA6EE-754A-4D72-AFCE-49DA01BABF2A}" type="presParOf" srcId="{C89838A0-29A6-4EE1-9F1F-6B33D1108F19}" destId="{30F60639-6239-4D82-822C-F3909CEC1204}" srcOrd="0" destOrd="0" presId="urn:microsoft.com/office/officeart/2005/8/layout/venn1"/>
    <dgm:cxn modelId="{8361EFE1-BD82-40EE-9411-0F8045FB87C1}" type="presParOf" srcId="{C89838A0-29A6-4EE1-9F1F-6B33D1108F19}" destId="{41EF82C7-AB6A-4D90-AB38-6A9232D90CD9}" srcOrd="1" destOrd="0" presId="urn:microsoft.com/office/officeart/2005/8/layout/venn1"/>
    <dgm:cxn modelId="{26E7CB54-70CE-4337-91CD-513E53A0D805}" type="presParOf" srcId="{C89838A0-29A6-4EE1-9F1F-6B33D1108F19}" destId="{02BE196E-0F7B-49FD-A7E0-42AD0F7AC76F}" srcOrd="2" destOrd="0" presId="urn:microsoft.com/office/officeart/2005/8/layout/venn1"/>
    <dgm:cxn modelId="{594ADADB-4BFF-4573-873D-4044AA0B4FBC}" type="presParOf" srcId="{C89838A0-29A6-4EE1-9F1F-6B33D1108F19}" destId="{1B100B80-460D-4738-8D06-6E7343FFD72C}" srcOrd="3" destOrd="0" presId="urn:microsoft.com/office/officeart/2005/8/layout/venn1"/>
    <dgm:cxn modelId="{1763505E-CFB9-474C-8595-92936AF3DF65}" type="presParOf" srcId="{C89838A0-29A6-4EE1-9F1F-6B33D1108F19}" destId="{9E0E058C-A90A-4691-92F5-CB16804BB01D}" srcOrd="4" destOrd="0" presId="urn:microsoft.com/office/officeart/2005/8/layout/venn1"/>
    <dgm:cxn modelId="{EFA88AAF-1DF1-40D5-86C7-DB73B4657744}" type="presParOf" srcId="{C89838A0-29A6-4EE1-9F1F-6B33D1108F19}" destId="{44ACB13B-B0CE-40C2-B59F-15FEAD088875}" srcOrd="5" destOrd="0" presId="urn:microsoft.com/office/officeart/2005/8/layout/venn1"/>
    <dgm:cxn modelId="{C224E5D5-7F9E-43A1-9339-16DF6D920A5C}" type="presParOf" srcId="{C89838A0-29A6-4EE1-9F1F-6B33D1108F19}" destId="{BE03E445-5760-43A5-BE53-820DA026D6A7}" srcOrd="6" destOrd="0" presId="urn:microsoft.com/office/officeart/2005/8/layout/venn1"/>
    <dgm:cxn modelId="{66CE07DD-0495-45C1-985E-81AF1CA35594}" type="presParOf" srcId="{C89838A0-29A6-4EE1-9F1F-6B33D1108F19}" destId="{D2F234C9-0CE5-4322-8EB9-86027C0088DD}" srcOrd="7" destOrd="0" presId="urn:microsoft.com/office/officeart/2005/8/layout/venn1"/>
    <dgm:cxn modelId="{7C83E547-98C2-4D63-BE94-D1EC89953EAD}" type="presParOf" srcId="{C89838A0-29A6-4EE1-9F1F-6B33D1108F19}" destId="{9EB2D139-BF54-4142-8CBC-31E6C0606D22}" srcOrd="8" destOrd="0" presId="urn:microsoft.com/office/officeart/2005/8/layout/venn1"/>
    <dgm:cxn modelId="{0DA34E9F-2FE9-40BB-B4C1-46CE7C53CF53}" type="presParOf" srcId="{C89838A0-29A6-4EE1-9F1F-6B33D1108F19}" destId="{6BD8DB73-D8B9-4F45-9130-A7E966D9BFB5}"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76CCAA-B6A3-4374-AE60-C0542E1A3FA6}" type="doc">
      <dgm:prSet loTypeId="urn:microsoft.com/office/officeart/2005/8/layout/hierarchy4" loCatId="hierarchy" qsTypeId="urn:microsoft.com/office/officeart/2005/8/quickstyle/simple5" qsCatId="simple" csTypeId="urn:microsoft.com/office/officeart/2005/8/colors/accent5_3" csCatId="accent5" phldr="1"/>
      <dgm:spPr/>
      <dgm:t>
        <a:bodyPr/>
        <a:lstStyle/>
        <a:p>
          <a:endParaRPr lang="en-US"/>
        </a:p>
      </dgm:t>
    </dgm:pt>
    <dgm:pt modelId="{6539F145-C06A-4630-A21C-5320E98579A4}">
      <dgm:prSet/>
      <dgm:spPr>
        <a:solidFill>
          <a:srgbClr val="FFFF00"/>
        </a:solidFill>
      </dgm:spPr>
      <dgm:t>
        <a:bodyPr/>
        <a:lstStyle/>
        <a:p>
          <a:pPr rtl="0"/>
          <a:r>
            <a:rPr lang="en-US" b="1" dirty="0" smtClean="0"/>
            <a:t>Protect Fragile Lands using Cemetery Practice</a:t>
          </a:r>
          <a:endParaRPr lang="en-US" b="1" dirty="0"/>
        </a:p>
      </dgm:t>
    </dgm:pt>
    <dgm:pt modelId="{18810481-15F4-4B54-AD65-43FCB34FC695}" type="parTrans" cxnId="{615517C4-3B3A-442C-BBDB-2BD9A71B208C}">
      <dgm:prSet/>
      <dgm:spPr/>
      <dgm:t>
        <a:bodyPr/>
        <a:lstStyle/>
        <a:p>
          <a:endParaRPr lang="en-US"/>
        </a:p>
      </dgm:t>
    </dgm:pt>
    <dgm:pt modelId="{B53A37B6-B3BC-45FC-A01B-EF51F8BD18A0}" type="sibTrans" cxnId="{615517C4-3B3A-442C-BBDB-2BD9A71B208C}">
      <dgm:prSet/>
      <dgm:spPr/>
      <dgm:t>
        <a:bodyPr/>
        <a:lstStyle/>
        <a:p>
          <a:endParaRPr lang="en-US"/>
        </a:p>
      </dgm:t>
    </dgm:pt>
    <dgm:pt modelId="{E1CF03EA-F648-47CD-BF77-E1F922DF9CC7}">
      <dgm:prSet/>
      <dgm:spPr>
        <a:solidFill>
          <a:schemeClr val="accent2">
            <a:lumMod val="60000"/>
            <a:lumOff val="40000"/>
          </a:schemeClr>
        </a:solidFill>
      </dgm:spPr>
      <dgm:t>
        <a:bodyPr/>
        <a:lstStyle/>
        <a:p>
          <a:pPr rtl="0"/>
          <a:r>
            <a:rPr lang="en-US" b="1" dirty="0" smtClean="0"/>
            <a:t>Pilot project:  Chapel Hill Memorial Gardens, Grand Rapids.  </a:t>
          </a:r>
          <a:r>
            <a:rPr lang="en-US" b="1" dirty="0" smtClean="0">
              <a:solidFill>
                <a:schemeClr val="bg1">
                  <a:lumMod val="95000"/>
                  <a:lumOff val="5000"/>
                </a:schemeClr>
              </a:solidFill>
              <a:effectLst/>
              <a:hlinkClick xmlns:r="http://schemas.openxmlformats.org/officeDocument/2006/relationships" r:id="rId1"/>
            </a:rPr>
            <a:t>COMPLETE</a:t>
          </a:r>
          <a:endParaRPr lang="en-US" b="1" dirty="0">
            <a:solidFill>
              <a:schemeClr val="bg1">
                <a:lumMod val="95000"/>
                <a:lumOff val="5000"/>
              </a:schemeClr>
            </a:solidFill>
            <a:effectLst/>
          </a:endParaRPr>
        </a:p>
      </dgm:t>
    </dgm:pt>
    <dgm:pt modelId="{4673FF6E-1AEA-4F3C-B233-69E7A22173AF}" type="parTrans" cxnId="{99A5C4C3-89A2-4CC5-B055-5A798C7AC198}">
      <dgm:prSet/>
      <dgm:spPr/>
      <dgm:t>
        <a:bodyPr/>
        <a:lstStyle/>
        <a:p>
          <a:endParaRPr lang="en-US"/>
        </a:p>
      </dgm:t>
    </dgm:pt>
    <dgm:pt modelId="{1722385B-5453-4E19-9685-A61E7BED1785}" type="sibTrans" cxnId="{99A5C4C3-89A2-4CC5-B055-5A798C7AC198}">
      <dgm:prSet/>
      <dgm:spPr/>
      <dgm:t>
        <a:bodyPr/>
        <a:lstStyle/>
        <a:p>
          <a:endParaRPr lang="en-US"/>
        </a:p>
      </dgm:t>
    </dgm:pt>
    <dgm:pt modelId="{7317EF58-69A8-42A4-A2F5-E7A7012EFD23}">
      <dgm:prSet/>
      <dgm:spPr>
        <a:solidFill>
          <a:schemeClr val="accent2">
            <a:lumMod val="60000"/>
            <a:lumOff val="40000"/>
          </a:schemeClr>
        </a:solidFill>
        <a:effectLst>
          <a:reflection blurRad="6350" stA="50000" endA="300" endPos="38500" dist="50800" dir="5400000" sy="-100000" algn="bl" rotWithShape="0"/>
        </a:effectLst>
      </dgm:spPr>
      <dgm:t>
        <a:bodyPr/>
        <a:lstStyle/>
        <a:p>
          <a:pPr rtl="0"/>
          <a:r>
            <a:rPr lang="en-US" b="1" dirty="0" smtClean="0"/>
            <a:t>Bundling of </a:t>
          </a:r>
          <a:r>
            <a:rPr lang="en-US" b="1" dirty="0" smtClean="0">
              <a:hlinkClick xmlns:r="http://schemas.openxmlformats.org/officeDocument/2006/relationships" r:id="rId2"/>
            </a:rPr>
            <a:t>Archived Memorials Online </a:t>
          </a:r>
          <a:r>
            <a:rPr lang="en-US" b="1" dirty="0" smtClean="0"/>
            <a:t>with sale of cemetery plots, cremation service, etc.</a:t>
          </a:r>
          <a:endParaRPr lang="en-US" b="1" dirty="0"/>
        </a:p>
      </dgm:t>
    </dgm:pt>
    <dgm:pt modelId="{8026AD23-AFBB-4B87-8903-89935B48170E}" type="parTrans" cxnId="{40CFF37B-2D29-4E8A-ABE7-E2A23652CA4F}">
      <dgm:prSet/>
      <dgm:spPr/>
      <dgm:t>
        <a:bodyPr/>
        <a:lstStyle/>
        <a:p>
          <a:endParaRPr lang="en-US"/>
        </a:p>
      </dgm:t>
    </dgm:pt>
    <dgm:pt modelId="{17F6AA10-A461-4475-BD95-5E0BBD3E9E4D}" type="sibTrans" cxnId="{40CFF37B-2D29-4E8A-ABE7-E2A23652CA4F}">
      <dgm:prSet/>
      <dgm:spPr/>
      <dgm:t>
        <a:bodyPr/>
        <a:lstStyle/>
        <a:p>
          <a:endParaRPr lang="en-US"/>
        </a:p>
      </dgm:t>
    </dgm:pt>
    <dgm:pt modelId="{E6CD41F4-6764-4C64-9FDC-D5AFE78E61C0}">
      <dgm:prSet/>
      <dgm:spPr>
        <a:solidFill>
          <a:schemeClr val="accent2">
            <a:lumMod val="60000"/>
            <a:lumOff val="40000"/>
          </a:schemeClr>
        </a:solidFill>
        <a:effectLst>
          <a:reflection blurRad="6350" stA="50000" endA="300" endPos="38500" dist="50800" dir="5400000" sy="-100000" algn="bl" rotWithShape="0"/>
        </a:effectLst>
      </dgm:spPr>
      <dgm:t>
        <a:bodyPr/>
        <a:lstStyle/>
        <a:p>
          <a:pPr rtl="0"/>
          <a:r>
            <a:rPr lang="en-US" b="1" dirty="0" smtClean="0"/>
            <a:t>Creation of </a:t>
          </a:r>
          <a:r>
            <a:rPr lang="en-US" b="1" dirty="0" smtClean="0">
              <a:hlinkClick xmlns:r="http://schemas.openxmlformats.org/officeDocument/2006/relationships" r:id="rId3"/>
            </a:rPr>
            <a:t>Virtual Cemetery</a:t>
          </a:r>
          <a:r>
            <a:rPr lang="en-US" b="1" dirty="0" smtClean="0"/>
            <a:t> using Google Earth</a:t>
          </a:r>
          <a:endParaRPr lang="en-US" b="1" dirty="0"/>
        </a:p>
      </dgm:t>
    </dgm:pt>
    <dgm:pt modelId="{0C431F7A-65D9-48A2-86F4-C8DAF3F9C7B7}" type="parTrans" cxnId="{7EE2A438-DB69-4190-9D0C-C4534ED6578B}">
      <dgm:prSet/>
      <dgm:spPr/>
      <dgm:t>
        <a:bodyPr/>
        <a:lstStyle/>
        <a:p>
          <a:endParaRPr lang="en-US"/>
        </a:p>
      </dgm:t>
    </dgm:pt>
    <dgm:pt modelId="{160E27E2-D170-47F7-8198-AFB88147ECEE}" type="sibTrans" cxnId="{7EE2A438-DB69-4190-9D0C-C4534ED6578B}">
      <dgm:prSet/>
      <dgm:spPr/>
      <dgm:t>
        <a:bodyPr/>
        <a:lstStyle/>
        <a:p>
          <a:endParaRPr lang="en-US"/>
        </a:p>
      </dgm:t>
    </dgm:pt>
    <dgm:pt modelId="{BDBDAD6C-7C4C-4559-A44A-548EFCBF7F3E}">
      <dgm:prSet/>
      <dgm:spPr>
        <a:solidFill>
          <a:schemeClr val="accent1">
            <a:lumMod val="75000"/>
          </a:schemeClr>
        </a:solidFill>
      </dgm:spPr>
      <dgm:t>
        <a:bodyPr/>
        <a:lstStyle/>
        <a:p>
          <a:pPr rtl="0"/>
          <a:r>
            <a:rPr lang="en-US" b="1" dirty="0" smtClean="0"/>
            <a:t>Land acquisitions.</a:t>
          </a:r>
        </a:p>
        <a:p>
          <a:pPr rtl="0"/>
          <a:r>
            <a:rPr lang="en-US" b="1" dirty="0" smtClean="0"/>
            <a:t>IN PROGRESS</a:t>
          </a:r>
          <a:endParaRPr lang="en-US" b="1" dirty="0"/>
        </a:p>
      </dgm:t>
    </dgm:pt>
    <dgm:pt modelId="{CD075A3F-04EC-4B1C-BEF1-7E3D9956C8FF}" type="parTrans" cxnId="{048C3FEF-EF40-4A56-ABC0-4EF93E396B29}">
      <dgm:prSet/>
      <dgm:spPr/>
      <dgm:t>
        <a:bodyPr/>
        <a:lstStyle/>
        <a:p>
          <a:endParaRPr lang="en-US"/>
        </a:p>
      </dgm:t>
    </dgm:pt>
    <dgm:pt modelId="{E2F3A714-182C-44C1-B61F-B1B508FCD016}" type="sibTrans" cxnId="{048C3FEF-EF40-4A56-ABC0-4EF93E396B29}">
      <dgm:prSet/>
      <dgm:spPr/>
      <dgm:t>
        <a:bodyPr/>
        <a:lstStyle/>
        <a:p>
          <a:endParaRPr lang="en-US"/>
        </a:p>
      </dgm:t>
    </dgm:pt>
    <dgm:pt modelId="{4FD37521-8E50-4057-A05C-D3330421F542}">
      <dgm:prSet/>
      <dgm:spPr>
        <a:solidFill>
          <a:schemeClr val="accent1">
            <a:lumMod val="75000"/>
          </a:schemeClr>
        </a:solidFill>
        <a:effectLst>
          <a:reflection blurRad="6350" stA="50000" endA="300" endPos="38500" dist="50800" dir="5400000" sy="-100000" algn="bl" rotWithShape="0"/>
        </a:effectLst>
      </dgm:spPr>
      <dgm:t>
        <a:bodyPr/>
        <a:lstStyle/>
        <a:p>
          <a:pPr rtl="0"/>
          <a:r>
            <a:rPr lang="en-US" b="1" dirty="0" smtClean="0"/>
            <a:t>Expansion of pilot project to other cemeteries—in progress.</a:t>
          </a:r>
          <a:endParaRPr lang="en-US" b="1" dirty="0"/>
        </a:p>
      </dgm:t>
    </dgm:pt>
    <dgm:pt modelId="{994C1710-8DAB-435D-B06F-85D9548F1E8B}" type="parTrans" cxnId="{3384037C-9A0E-4633-BB9B-55289B1EDEEA}">
      <dgm:prSet/>
      <dgm:spPr/>
      <dgm:t>
        <a:bodyPr/>
        <a:lstStyle/>
        <a:p>
          <a:endParaRPr lang="en-US"/>
        </a:p>
      </dgm:t>
    </dgm:pt>
    <dgm:pt modelId="{1BDCA950-D470-43DC-B608-4704C51AA19C}" type="sibTrans" cxnId="{3384037C-9A0E-4633-BB9B-55289B1EDEEA}">
      <dgm:prSet/>
      <dgm:spPr/>
      <dgm:t>
        <a:bodyPr/>
        <a:lstStyle/>
        <a:p>
          <a:endParaRPr lang="en-US"/>
        </a:p>
      </dgm:t>
    </dgm:pt>
    <dgm:pt modelId="{76E40947-DF38-442A-98F0-1EBDE1DFC672}">
      <dgm:prSet/>
      <dgm:spPr>
        <a:solidFill>
          <a:schemeClr val="accent1">
            <a:lumMod val="75000"/>
          </a:schemeClr>
        </a:solidFill>
        <a:effectLst>
          <a:reflection blurRad="6350" stA="50000" endA="300" endPos="38500" dist="50800" dir="5400000" sy="-100000" algn="bl" rotWithShape="0"/>
        </a:effectLst>
      </dgm:spPr>
      <dgm:t>
        <a:bodyPr/>
        <a:lstStyle/>
        <a:p>
          <a:pPr rtl="0"/>
          <a:r>
            <a:rPr lang="en-US" b="1" dirty="0" smtClean="0"/>
            <a:t>Extension of idea to include </a:t>
          </a:r>
          <a:r>
            <a:rPr lang="en-US" b="1" dirty="0" smtClean="0">
              <a:solidFill>
                <a:srgbClr val="C00000"/>
              </a:solidFill>
              <a:hlinkClick xmlns:r="http://schemas.openxmlformats.org/officeDocument/2006/relationships" r:id="rId4"/>
            </a:rPr>
            <a:t>golf course </a:t>
          </a:r>
          <a:r>
            <a:rPr lang="en-US" b="1" dirty="0" smtClean="0"/>
            <a:t>perimeter lands—viewing the golf course as a nation of 18 contiguous states.</a:t>
          </a:r>
          <a:endParaRPr lang="en-US" b="1" dirty="0"/>
        </a:p>
      </dgm:t>
    </dgm:pt>
    <dgm:pt modelId="{2CA1BDBF-0355-4962-AC9F-55D4A86FEF50}" type="parTrans" cxnId="{811561E4-136E-4717-BC05-215CC2A2EB19}">
      <dgm:prSet/>
      <dgm:spPr/>
      <dgm:t>
        <a:bodyPr/>
        <a:lstStyle/>
        <a:p>
          <a:endParaRPr lang="en-US"/>
        </a:p>
      </dgm:t>
    </dgm:pt>
    <dgm:pt modelId="{3B154422-9784-42E1-876F-D43CA21EC088}" type="sibTrans" cxnId="{811561E4-136E-4717-BC05-215CC2A2EB19}">
      <dgm:prSet/>
      <dgm:spPr/>
      <dgm:t>
        <a:bodyPr/>
        <a:lstStyle/>
        <a:p>
          <a:endParaRPr lang="en-US"/>
        </a:p>
      </dgm:t>
    </dgm:pt>
    <dgm:pt modelId="{6C8C2E01-0BF8-4DF5-9640-51E63FAD3660}" type="pres">
      <dgm:prSet presAssocID="{D376CCAA-B6A3-4374-AE60-C0542E1A3FA6}" presName="Name0" presStyleCnt="0">
        <dgm:presLayoutVars>
          <dgm:chPref val="1"/>
          <dgm:dir/>
          <dgm:animOne val="branch"/>
          <dgm:animLvl val="lvl"/>
          <dgm:resizeHandles/>
        </dgm:presLayoutVars>
      </dgm:prSet>
      <dgm:spPr/>
      <dgm:t>
        <a:bodyPr/>
        <a:lstStyle/>
        <a:p>
          <a:endParaRPr lang="en-US"/>
        </a:p>
      </dgm:t>
    </dgm:pt>
    <dgm:pt modelId="{59029515-DBD8-4514-8B21-4E26AE64D9F5}" type="pres">
      <dgm:prSet presAssocID="{6539F145-C06A-4630-A21C-5320E98579A4}" presName="vertOne" presStyleCnt="0"/>
      <dgm:spPr/>
      <dgm:t>
        <a:bodyPr/>
        <a:lstStyle/>
        <a:p>
          <a:endParaRPr lang="en-US"/>
        </a:p>
      </dgm:t>
    </dgm:pt>
    <dgm:pt modelId="{9EDB8A55-D8D1-45CC-B90A-15EFDC64F3C3}" type="pres">
      <dgm:prSet presAssocID="{6539F145-C06A-4630-A21C-5320E98579A4}" presName="txOne" presStyleLbl="node0" presStyleIdx="0" presStyleCnt="1">
        <dgm:presLayoutVars>
          <dgm:chPref val="3"/>
        </dgm:presLayoutVars>
      </dgm:prSet>
      <dgm:spPr/>
      <dgm:t>
        <a:bodyPr/>
        <a:lstStyle/>
        <a:p>
          <a:endParaRPr lang="en-US"/>
        </a:p>
      </dgm:t>
    </dgm:pt>
    <dgm:pt modelId="{2640DC4D-C5E2-4A11-B869-422CE924FEA6}" type="pres">
      <dgm:prSet presAssocID="{6539F145-C06A-4630-A21C-5320E98579A4}" presName="parTransOne" presStyleCnt="0"/>
      <dgm:spPr/>
      <dgm:t>
        <a:bodyPr/>
        <a:lstStyle/>
        <a:p>
          <a:endParaRPr lang="en-US"/>
        </a:p>
      </dgm:t>
    </dgm:pt>
    <dgm:pt modelId="{E7471CB8-DBD3-4A2A-8AC1-E46DAEFD96C1}" type="pres">
      <dgm:prSet presAssocID="{6539F145-C06A-4630-A21C-5320E98579A4}" presName="horzOne" presStyleCnt="0"/>
      <dgm:spPr/>
      <dgm:t>
        <a:bodyPr/>
        <a:lstStyle/>
        <a:p>
          <a:endParaRPr lang="en-US"/>
        </a:p>
      </dgm:t>
    </dgm:pt>
    <dgm:pt modelId="{1CBC769A-2097-44C1-AF05-EBFF048C5D28}" type="pres">
      <dgm:prSet presAssocID="{E1CF03EA-F648-47CD-BF77-E1F922DF9CC7}" presName="vertTwo" presStyleCnt="0"/>
      <dgm:spPr/>
      <dgm:t>
        <a:bodyPr/>
        <a:lstStyle/>
        <a:p>
          <a:endParaRPr lang="en-US"/>
        </a:p>
      </dgm:t>
    </dgm:pt>
    <dgm:pt modelId="{549DEB93-E88F-4139-833F-75B900427AF3}" type="pres">
      <dgm:prSet presAssocID="{E1CF03EA-F648-47CD-BF77-E1F922DF9CC7}" presName="txTwo" presStyleLbl="node2" presStyleIdx="0" presStyleCnt="2">
        <dgm:presLayoutVars>
          <dgm:chPref val="3"/>
        </dgm:presLayoutVars>
      </dgm:prSet>
      <dgm:spPr/>
      <dgm:t>
        <a:bodyPr/>
        <a:lstStyle/>
        <a:p>
          <a:endParaRPr lang="en-US"/>
        </a:p>
      </dgm:t>
    </dgm:pt>
    <dgm:pt modelId="{B6FEB7A1-5846-43DF-9FFC-5BE3D697FB64}" type="pres">
      <dgm:prSet presAssocID="{E1CF03EA-F648-47CD-BF77-E1F922DF9CC7}" presName="parTransTwo" presStyleCnt="0"/>
      <dgm:spPr/>
      <dgm:t>
        <a:bodyPr/>
        <a:lstStyle/>
        <a:p>
          <a:endParaRPr lang="en-US"/>
        </a:p>
      </dgm:t>
    </dgm:pt>
    <dgm:pt modelId="{30EFCEF1-BF44-43DF-8267-888E8C54E94D}" type="pres">
      <dgm:prSet presAssocID="{E1CF03EA-F648-47CD-BF77-E1F922DF9CC7}" presName="horzTwo" presStyleCnt="0"/>
      <dgm:spPr/>
      <dgm:t>
        <a:bodyPr/>
        <a:lstStyle/>
        <a:p>
          <a:endParaRPr lang="en-US"/>
        </a:p>
      </dgm:t>
    </dgm:pt>
    <dgm:pt modelId="{FC3BAFC3-CFA6-49FC-A39E-B6FB32239709}" type="pres">
      <dgm:prSet presAssocID="{7317EF58-69A8-42A4-A2F5-E7A7012EFD23}" presName="vertThree" presStyleCnt="0"/>
      <dgm:spPr/>
      <dgm:t>
        <a:bodyPr/>
        <a:lstStyle/>
        <a:p>
          <a:endParaRPr lang="en-US"/>
        </a:p>
      </dgm:t>
    </dgm:pt>
    <dgm:pt modelId="{D286C71A-38F7-4EAA-9A2C-67E0957034BE}" type="pres">
      <dgm:prSet presAssocID="{7317EF58-69A8-42A4-A2F5-E7A7012EFD23}" presName="txThree" presStyleLbl="node3" presStyleIdx="0" presStyleCnt="4">
        <dgm:presLayoutVars>
          <dgm:chPref val="3"/>
        </dgm:presLayoutVars>
      </dgm:prSet>
      <dgm:spPr/>
      <dgm:t>
        <a:bodyPr/>
        <a:lstStyle/>
        <a:p>
          <a:endParaRPr lang="en-US"/>
        </a:p>
      </dgm:t>
    </dgm:pt>
    <dgm:pt modelId="{6A633DBF-B849-44E9-9C91-3AF3C62BA6DB}" type="pres">
      <dgm:prSet presAssocID="{7317EF58-69A8-42A4-A2F5-E7A7012EFD23}" presName="horzThree" presStyleCnt="0"/>
      <dgm:spPr/>
      <dgm:t>
        <a:bodyPr/>
        <a:lstStyle/>
        <a:p>
          <a:endParaRPr lang="en-US"/>
        </a:p>
      </dgm:t>
    </dgm:pt>
    <dgm:pt modelId="{5729DDF6-BD58-4DFD-BCCD-80890FF1C3D2}" type="pres">
      <dgm:prSet presAssocID="{17F6AA10-A461-4475-BD95-5E0BBD3E9E4D}" presName="sibSpaceThree" presStyleCnt="0"/>
      <dgm:spPr/>
      <dgm:t>
        <a:bodyPr/>
        <a:lstStyle/>
        <a:p>
          <a:endParaRPr lang="en-US"/>
        </a:p>
      </dgm:t>
    </dgm:pt>
    <dgm:pt modelId="{5550B103-89E4-4831-9FAB-4A54DBFEB668}" type="pres">
      <dgm:prSet presAssocID="{E6CD41F4-6764-4C64-9FDC-D5AFE78E61C0}" presName="vertThree" presStyleCnt="0"/>
      <dgm:spPr/>
      <dgm:t>
        <a:bodyPr/>
        <a:lstStyle/>
        <a:p>
          <a:endParaRPr lang="en-US"/>
        </a:p>
      </dgm:t>
    </dgm:pt>
    <dgm:pt modelId="{609846DA-D0EA-48A8-BB6A-10F68716AA69}" type="pres">
      <dgm:prSet presAssocID="{E6CD41F4-6764-4C64-9FDC-D5AFE78E61C0}" presName="txThree" presStyleLbl="node3" presStyleIdx="1" presStyleCnt="4">
        <dgm:presLayoutVars>
          <dgm:chPref val="3"/>
        </dgm:presLayoutVars>
      </dgm:prSet>
      <dgm:spPr/>
      <dgm:t>
        <a:bodyPr/>
        <a:lstStyle/>
        <a:p>
          <a:endParaRPr lang="en-US"/>
        </a:p>
      </dgm:t>
    </dgm:pt>
    <dgm:pt modelId="{43551B81-6857-421E-B1C8-C4E7DB77CC1E}" type="pres">
      <dgm:prSet presAssocID="{E6CD41F4-6764-4C64-9FDC-D5AFE78E61C0}" presName="horzThree" presStyleCnt="0"/>
      <dgm:spPr/>
      <dgm:t>
        <a:bodyPr/>
        <a:lstStyle/>
        <a:p>
          <a:endParaRPr lang="en-US"/>
        </a:p>
      </dgm:t>
    </dgm:pt>
    <dgm:pt modelId="{5378088D-EA51-4A64-8C8D-8C6B5959E7DE}" type="pres">
      <dgm:prSet presAssocID="{1722385B-5453-4E19-9685-A61E7BED1785}" presName="sibSpaceTwo" presStyleCnt="0"/>
      <dgm:spPr/>
      <dgm:t>
        <a:bodyPr/>
        <a:lstStyle/>
        <a:p>
          <a:endParaRPr lang="en-US"/>
        </a:p>
      </dgm:t>
    </dgm:pt>
    <dgm:pt modelId="{4C045E83-7F3C-4065-9BA9-B3D4FA6A3137}" type="pres">
      <dgm:prSet presAssocID="{BDBDAD6C-7C4C-4559-A44A-548EFCBF7F3E}" presName="vertTwo" presStyleCnt="0"/>
      <dgm:spPr/>
      <dgm:t>
        <a:bodyPr/>
        <a:lstStyle/>
        <a:p>
          <a:endParaRPr lang="en-US"/>
        </a:p>
      </dgm:t>
    </dgm:pt>
    <dgm:pt modelId="{F719689B-47F1-47CD-B931-EC7CFCCF6F99}" type="pres">
      <dgm:prSet presAssocID="{BDBDAD6C-7C4C-4559-A44A-548EFCBF7F3E}" presName="txTwo" presStyleLbl="node2" presStyleIdx="1" presStyleCnt="2">
        <dgm:presLayoutVars>
          <dgm:chPref val="3"/>
        </dgm:presLayoutVars>
      </dgm:prSet>
      <dgm:spPr/>
      <dgm:t>
        <a:bodyPr/>
        <a:lstStyle/>
        <a:p>
          <a:endParaRPr lang="en-US"/>
        </a:p>
      </dgm:t>
    </dgm:pt>
    <dgm:pt modelId="{C10C2BFE-605A-4740-994D-3CF470DA64BA}" type="pres">
      <dgm:prSet presAssocID="{BDBDAD6C-7C4C-4559-A44A-548EFCBF7F3E}" presName="parTransTwo" presStyleCnt="0"/>
      <dgm:spPr/>
      <dgm:t>
        <a:bodyPr/>
        <a:lstStyle/>
        <a:p>
          <a:endParaRPr lang="en-US"/>
        </a:p>
      </dgm:t>
    </dgm:pt>
    <dgm:pt modelId="{D1822C81-0F5D-4936-B18A-0CC22114DABA}" type="pres">
      <dgm:prSet presAssocID="{BDBDAD6C-7C4C-4559-A44A-548EFCBF7F3E}" presName="horzTwo" presStyleCnt="0"/>
      <dgm:spPr/>
      <dgm:t>
        <a:bodyPr/>
        <a:lstStyle/>
        <a:p>
          <a:endParaRPr lang="en-US"/>
        </a:p>
      </dgm:t>
    </dgm:pt>
    <dgm:pt modelId="{1CC02902-F0CA-44B3-ACBD-F4637B5C066B}" type="pres">
      <dgm:prSet presAssocID="{4FD37521-8E50-4057-A05C-D3330421F542}" presName="vertThree" presStyleCnt="0"/>
      <dgm:spPr/>
      <dgm:t>
        <a:bodyPr/>
        <a:lstStyle/>
        <a:p>
          <a:endParaRPr lang="en-US"/>
        </a:p>
      </dgm:t>
    </dgm:pt>
    <dgm:pt modelId="{B04EE01C-276B-4E1F-8E88-8FD225A477C7}" type="pres">
      <dgm:prSet presAssocID="{4FD37521-8E50-4057-A05C-D3330421F542}" presName="txThree" presStyleLbl="node3" presStyleIdx="2" presStyleCnt="4">
        <dgm:presLayoutVars>
          <dgm:chPref val="3"/>
        </dgm:presLayoutVars>
      </dgm:prSet>
      <dgm:spPr/>
      <dgm:t>
        <a:bodyPr/>
        <a:lstStyle/>
        <a:p>
          <a:endParaRPr lang="en-US"/>
        </a:p>
      </dgm:t>
    </dgm:pt>
    <dgm:pt modelId="{D4DC8DB8-A2F6-4955-8F60-9E009C2E8D38}" type="pres">
      <dgm:prSet presAssocID="{4FD37521-8E50-4057-A05C-D3330421F542}" presName="horzThree" presStyleCnt="0"/>
      <dgm:spPr/>
      <dgm:t>
        <a:bodyPr/>
        <a:lstStyle/>
        <a:p>
          <a:endParaRPr lang="en-US"/>
        </a:p>
      </dgm:t>
    </dgm:pt>
    <dgm:pt modelId="{58F4611D-ABD1-4FAB-9C62-162BE8CDC6B9}" type="pres">
      <dgm:prSet presAssocID="{1BDCA950-D470-43DC-B608-4704C51AA19C}" presName="sibSpaceThree" presStyleCnt="0"/>
      <dgm:spPr/>
      <dgm:t>
        <a:bodyPr/>
        <a:lstStyle/>
        <a:p>
          <a:endParaRPr lang="en-US"/>
        </a:p>
      </dgm:t>
    </dgm:pt>
    <dgm:pt modelId="{6678AFEC-219B-4314-A52C-1A9C2713125C}" type="pres">
      <dgm:prSet presAssocID="{76E40947-DF38-442A-98F0-1EBDE1DFC672}" presName="vertThree" presStyleCnt="0"/>
      <dgm:spPr/>
      <dgm:t>
        <a:bodyPr/>
        <a:lstStyle/>
        <a:p>
          <a:endParaRPr lang="en-US"/>
        </a:p>
      </dgm:t>
    </dgm:pt>
    <dgm:pt modelId="{196E69D4-F34D-4DAE-A5DF-6AD15CF85E8C}" type="pres">
      <dgm:prSet presAssocID="{76E40947-DF38-442A-98F0-1EBDE1DFC672}" presName="txThree" presStyleLbl="node3" presStyleIdx="3" presStyleCnt="4">
        <dgm:presLayoutVars>
          <dgm:chPref val="3"/>
        </dgm:presLayoutVars>
      </dgm:prSet>
      <dgm:spPr/>
      <dgm:t>
        <a:bodyPr/>
        <a:lstStyle/>
        <a:p>
          <a:endParaRPr lang="en-US"/>
        </a:p>
      </dgm:t>
    </dgm:pt>
    <dgm:pt modelId="{E33EB8AF-F78E-40CB-BAF7-EA954AF01A32}" type="pres">
      <dgm:prSet presAssocID="{76E40947-DF38-442A-98F0-1EBDE1DFC672}" presName="horzThree" presStyleCnt="0"/>
      <dgm:spPr/>
      <dgm:t>
        <a:bodyPr/>
        <a:lstStyle/>
        <a:p>
          <a:endParaRPr lang="en-US"/>
        </a:p>
      </dgm:t>
    </dgm:pt>
  </dgm:ptLst>
  <dgm:cxnLst>
    <dgm:cxn modelId="{F25B2006-C834-4298-9D4D-246B481F6161}" type="presOf" srcId="{6539F145-C06A-4630-A21C-5320E98579A4}" destId="{9EDB8A55-D8D1-45CC-B90A-15EFDC64F3C3}" srcOrd="0" destOrd="0" presId="urn:microsoft.com/office/officeart/2005/8/layout/hierarchy4"/>
    <dgm:cxn modelId="{1A273E62-0EB7-445E-AA87-7FF744D0FFC2}" type="presOf" srcId="{4FD37521-8E50-4057-A05C-D3330421F542}" destId="{B04EE01C-276B-4E1F-8E88-8FD225A477C7}" srcOrd="0" destOrd="0" presId="urn:microsoft.com/office/officeart/2005/8/layout/hierarchy4"/>
    <dgm:cxn modelId="{7EE2A438-DB69-4190-9D0C-C4534ED6578B}" srcId="{E1CF03EA-F648-47CD-BF77-E1F922DF9CC7}" destId="{E6CD41F4-6764-4C64-9FDC-D5AFE78E61C0}" srcOrd="1" destOrd="0" parTransId="{0C431F7A-65D9-48A2-86F4-C8DAF3F9C7B7}" sibTransId="{160E27E2-D170-47F7-8198-AFB88147ECEE}"/>
    <dgm:cxn modelId="{17F2BFD4-6B02-4112-B9F0-97DAE02DCA6F}" type="presOf" srcId="{BDBDAD6C-7C4C-4559-A44A-548EFCBF7F3E}" destId="{F719689B-47F1-47CD-B931-EC7CFCCF6F99}" srcOrd="0" destOrd="0" presId="urn:microsoft.com/office/officeart/2005/8/layout/hierarchy4"/>
    <dgm:cxn modelId="{99A5C4C3-89A2-4CC5-B055-5A798C7AC198}" srcId="{6539F145-C06A-4630-A21C-5320E98579A4}" destId="{E1CF03EA-F648-47CD-BF77-E1F922DF9CC7}" srcOrd="0" destOrd="0" parTransId="{4673FF6E-1AEA-4F3C-B233-69E7A22173AF}" sibTransId="{1722385B-5453-4E19-9685-A61E7BED1785}"/>
    <dgm:cxn modelId="{615517C4-3B3A-442C-BBDB-2BD9A71B208C}" srcId="{D376CCAA-B6A3-4374-AE60-C0542E1A3FA6}" destId="{6539F145-C06A-4630-A21C-5320E98579A4}" srcOrd="0" destOrd="0" parTransId="{18810481-15F4-4B54-AD65-43FCB34FC695}" sibTransId="{B53A37B6-B3BC-45FC-A01B-EF51F8BD18A0}"/>
    <dgm:cxn modelId="{501C30AA-5CDB-402C-8523-D72E6718F2FF}" type="presOf" srcId="{D376CCAA-B6A3-4374-AE60-C0542E1A3FA6}" destId="{6C8C2E01-0BF8-4DF5-9640-51E63FAD3660}" srcOrd="0" destOrd="0" presId="urn:microsoft.com/office/officeart/2005/8/layout/hierarchy4"/>
    <dgm:cxn modelId="{3384037C-9A0E-4633-BB9B-55289B1EDEEA}" srcId="{BDBDAD6C-7C4C-4559-A44A-548EFCBF7F3E}" destId="{4FD37521-8E50-4057-A05C-D3330421F542}" srcOrd="0" destOrd="0" parTransId="{994C1710-8DAB-435D-B06F-85D9548F1E8B}" sibTransId="{1BDCA950-D470-43DC-B608-4704C51AA19C}"/>
    <dgm:cxn modelId="{5E142C65-816D-4094-84F6-CB06B2F103E8}" type="presOf" srcId="{7317EF58-69A8-42A4-A2F5-E7A7012EFD23}" destId="{D286C71A-38F7-4EAA-9A2C-67E0957034BE}" srcOrd="0" destOrd="0" presId="urn:microsoft.com/office/officeart/2005/8/layout/hierarchy4"/>
    <dgm:cxn modelId="{0A804378-7955-486A-B6B9-FEE2FA16819A}" type="presOf" srcId="{E1CF03EA-F648-47CD-BF77-E1F922DF9CC7}" destId="{549DEB93-E88F-4139-833F-75B900427AF3}" srcOrd="0" destOrd="0" presId="urn:microsoft.com/office/officeart/2005/8/layout/hierarchy4"/>
    <dgm:cxn modelId="{811561E4-136E-4717-BC05-215CC2A2EB19}" srcId="{BDBDAD6C-7C4C-4559-A44A-548EFCBF7F3E}" destId="{76E40947-DF38-442A-98F0-1EBDE1DFC672}" srcOrd="1" destOrd="0" parTransId="{2CA1BDBF-0355-4962-AC9F-55D4A86FEF50}" sibTransId="{3B154422-9784-42E1-876F-D43CA21EC088}"/>
    <dgm:cxn modelId="{520E2B21-EA7A-4376-9688-E8160791C241}" type="presOf" srcId="{E6CD41F4-6764-4C64-9FDC-D5AFE78E61C0}" destId="{609846DA-D0EA-48A8-BB6A-10F68716AA69}" srcOrd="0" destOrd="0" presId="urn:microsoft.com/office/officeart/2005/8/layout/hierarchy4"/>
    <dgm:cxn modelId="{048C3FEF-EF40-4A56-ABC0-4EF93E396B29}" srcId="{6539F145-C06A-4630-A21C-5320E98579A4}" destId="{BDBDAD6C-7C4C-4559-A44A-548EFCBF7F3E}" srcOrd="1" destOrd="0" parTransId="{CD075A3F-04EC-4B1C-BEF1-7E3D9956C8FF}" sibTransId="{E2F3A714-182C-44C1-B61F-B1B508FCD016}"/>
    <dgm:cxn modelId="{40CFF37B-2D29-4E8A-ABE7-E2A23652CA4F}" srcId="{E1CF03EA-F648-47CD-BF77-E1F922DF9CC7}" destId="{7317EF58-69A8-42A4-A2F5-E7A7012EFD23}" srcOrd="0" destOrd="0" parTransId="{8026AD23-AFBB-4B87-8903-89935B48170E}" sibTransId="{17F6AA10-A461-4475-BD95-5E0BBD3E9E4D}"/>
    <dgm:cxn modelId="{5F86DC11-2393-407D-AAE4-04FA6485F302}" type="presOf" srcId="{76E40947-DF38-442A-98F0-1EBDE1DFC672}" destId="{196E69D4-F34D-4DAE-A5DF-6AD15CF85E8C}" srcOrd="0" destOrd="0" presId="urn:microsoft.com/office/officeart/2005/8/layout/hierarchy4"/>
    <dgm:cxn modelId="{2E2F0456-FA3C-4446-8E30-6F302E2AFF37}" type="presParOf" srcId="{6C8C2E01-0BF8-4DF5-9640-51E63FAD3660}" destId="{59029515-DBD8-4514-8B21-4E26AE64D9F5}" srcOrd="0" destOrd="0" presId="urn:microsoft.com/office/officeart/2005/8/layout/hierarchy4"/>
    <dgm:cxn modelId="{F1935058-6A7E-4B9C-83C4-F5FBA7BC0F03}" type="presParOf" srcId="{59029515-DBD8-4514-8B21-4E26AE64D9F5}" destId="{9EDB8A55-D8D1-45CC-B90A-15EFDC64F3C3}" srcOrd="0" destOrd="0" presId="urn:microsoft.com/office/officeart/2005/8/layout/hierarchy4"/>
    <dgm:cxn modelId="{DCED1895-E56F-4581-8809-108EF0B68DA8}" type="presParOf" srcId="{59029515-DBD8-4514-8B21-4E26AE64D9F5}" destId="{2640DC4D-C5E2-4A11-B869-422CE924FEA6}" srcOrd="1" destOrd="0" presId="urn:microsoft.com/office/officeart/2005/8/layout/hierarchy4"/>
    <dgm:cxn modelId="{4F293E6C-79A6-47FC-A1C7-1D37A057272F}" type="presParOf" srcId="{59029515-DBD8-4514-8B21-4E26AE64D9F5}" destId="{E7471CB8-DBD3-4A2A-8AC1-E46DAEFD96C1}" srcOrd="2" destOrd="0" presId="urn:microsoft.com/office/officeart/2005/8/layout/hierarchy4"/>
    <dgm:cxn modelId="{25762C0E-EE7A-4D8E-A8C2-6617527984E3}" type="presParOf" srcId="{E7471CB8-DBD3-4A2A-8AC1-E46DAEFD96C1}" destId="{1CBC769A-2097-44C1-AF05-EBFF048C5D28}" srcOrd="0" destOrd="0" presId="urn:microsoft.com/office/officeart/2005/8/layout/hierarchy4"/>
    <dgm:cxn modelId="{83E420EA-9C37-4B07-B1FD-1124837B4527}" type="presParOf" srcId="{1CBC769A-2097-44C1-AF05-EBFF048C5D28}" destId="{549DEB93-E88F-4139-833F-75B900427AF3}" srcOrd="0" destOrd="0" presId="urn:microsoft.com/office/officeart/2005/8/layout/hierarchy4"/>
    <dgm:cxn modelId="{53EDD4A4-8363-4327-8EE2-A0D7F369F4DC}" type="presParOf" srcId="{1CBC769A-2097-44C1-AF05-EBFF048C5D28}" destId="{B6FEB7A1-5846-43DF-9FFC-5BE3D697FB64}" srcOrd="1" destOrd="0" presId="urn:microsoft.com/office/officeart/2005/8/layout/hierarchy4"/>
    <dgm:cxn modelId="{3132288D-DDCB-4FAD-BDEE-5AABE5FE5121}" type="presParOf" srcId="{1CBC769A-2097-44C1-AF05-EBFF048C5D28}" destId="{30EFCEF1-BF44-43DF-8267-888E8C54E94D}" srcOrd="2" destOrd="0" presId="urn:microsoft.com/office/officeart/2005/8/layout/hierarchy4"/>
    <dgm:cxn modelId="{D60B8851-F6D0-49F5-B185-B8047ED3545F}" type="presParOf" srcId="{30EFCEF1-BF44-43DF-8267-888E8C54E94D}" destId="{FC3BAFC3-CFA6-49FC-A39E-B6FB32239709}" srcOrd="0" destOrd="0" presId="urn:microsoft.com/office/officeart/2005/8/layout/hierarchy4"/>
    <dgm:cxn modelId="{D63871E1-9026-4323-820E-A54AE44DE2EF}" type="presParOf" srcId="{FC3BAFC3-CFA6-49FC-A39E-B6FB32239709}" destId="{D286C71A-38F7-4EAA-9A2C-67E0957034BE}" srcOrd="0" destOrd="0" presId="urn:microsoft.com/office/officeart/2005/8/layout/hierarchy4"/>
    <dgm:cxn modelId="{4386E6A3-1F88-4E5B-8FB4-2D50C42B5C95}" type="presParOf" srcId="{FC3BAFC3-CFA6-49FC-A39E-B6FB32239709}" destId="{6A633DBF-B849-44E9-9C91-3AF3C62BA6DB}" srcOrd="1" destOrd="0" presId="urn:microsoft.com/office/officeart/2005/8/layout/hierarchy4"/>
    <dgm:cxn modelId="{C0EC184F-6B73-4A75-8594-C8EB5E8CDE30}" type="presParOf" srcId="{30EFCEF1-BF44-43DF-8267-888E8C54E94D}" destId="{5729DDF6-BD58-4DFD-BCCD-80890FF1C3D2}" srcOrd="1" destOrd="0" presId="urn:microsoft.com/office/officeart/2005/8/layout/hierarchy4"/>
    <dgm:cxn modelId="{138EA714-911E-4D0C-AF48-0FB3FDF97765}" type="presParOf" srcId="{30EFCEF1-BF44-43DF-8267-888E8C54E94D}" destId="{5550B103-89E4-4831-9FAB-4A54DBFEB668}" srcOrd="2" destOrd="0" presId="urn:microsoft.com/office/officeart/2005/8/layout/hierarchy4"/>
    <dgm:cxn modelId="{6D297597-B924-4278-BF6F-EA9BD9A91BED}" type="presParOf" srcId="{5550B103-89E4-4831-9FAB-4A54DBFEB668}" destId="{609846DA-D0EA-48A8-BB6A-10F68716AA69}" srcOrd="0" destOrd="0" presId="urn:microsoft.com/office/officeart/2005/8/layout/hierarchy4"/>
    <dgm:cxn modelId="{B793549E-7A5A-471C-856B-01AB99DCDA6A}" type="presParOf" srcId="{5550B103-89E4-4831-9FAB-4A54DBFEB668}" destId="{43551B81-6857-421E-B1C8-C4E7DB77CC1E}" srcOrd="1" destOrd="0" presId="urn:microsoft.com/office/officeart/2005/8/layout/hierarchy4"/>
    <dgm:cxn modelId="{62D6C538-9165-4AF3-A8C3-D2DD443DEC57}" type="presParOf" srcId="{E7471CB8-DBD3-4A2A-8AC1-E46DAEFD96C1}" destId="{5378088D-EA51-4A64-8C8D-8C6B5959E7DE}" srcOrd="1" destOrd="0" presId="urn:microsoft.com/office/officeart/2005/8/layout/hierarchy4"/>
    <dgm:cxn modelId="{372F2585-2AB7-44B3-A67B-6A6EFD283D93}" type="presParOf" srcId="{E7471CB8-DBD3-4A2A-8AC1-E46DAEFD96C1}" destId="{4C045E83-7F3C-4065-9BA9-B3D4FA6A3137}" srcOrd="2" destOrd="0" presId="urn:microsoft.com/office/officeart/2005/8/layout/hierarchy4"/>
    <dgm:cxn modelId="{74DF6E12-DD2C-4563-8EB7-105FD477B1D7}" type="presParOf" srcId="{4C045E83-7F3C-4065-9BA9-B3D4FA6A3137}" destId="{F719689B-47F1-47CD-B931-EC7CFCCF6F99}" srcOrd="0" destOrd="0" presId="urn:microsoft.com/office/officeart/2005/8/layout/hierarchy4"/>
    <dgm:cxn modelId="{658411AB-EBA0-4621-A8DB-EA579BAF6677}" type="presParOf" srcId="{4C045E83-7F3C-4065-9BA9-B3D4FA6A3137}" destId="{C10C2BFE-605A-4740-994D-3CF470DA64BA}" srcOrd="1" destOrd="0" presId="urn:microsoft.com/office/officeart/2005/8/layout/hierarchy4"/>
    <dgm:cxn modelId="{5770E6F1-6AA6-4128-B6DA-AA2616EC8889}" type="presParOf" srcId="{4C045E83-7F3C-4065-9BA9-B3D4FA6A3137}" destId="{D1822C81-0F5D-4936-B18A-0CC22114DABA}" srcOrd="2" destOrd="0" presId="urn:microsoft.com/office/officeart/2005/8/layout/hierarchy4"/>
    <dgm:cxn modelId="{AA9B7720-10D7-4412-9C83-B908F5A3B768}" type="presParOf" srcId="{D1822C81-0F5D-4936-B18A-0CC22114DABA}" destId="{1CC02902-F0CA-44B3-ACBD-F4637B5C066B}" srcOrd="0" destOrd="0" presId="urn:microsoft.com/office/officeart/2005/8/layout/hierarchy4"/>
    <dgm:cxn modelId="{031C4A00-245B-46AE-A24F-293361E30A04}" type="presParOf" srcId="{1CC02902-F0CA-44B3-ACBD-F4637B5C066B}" destId="{B04EE01C-276B-4E1F-8E88-8FD225A477C7}" srcOrd="0" destOrd="0" presId="urn:microsoft.com/office/officeart/2005/8/layout/hierarchy4"/>
    <dgm:cxn modelId="{FD82AF0C-3481-42A2-A52B-18CCEB121E71}" type="presParOf" srcId="{1CC02902-F0CA-44B3-ACBD-F4637B5C066B}" destId="{D4DC8DB8-A2F6-4955-8F60-9E009C2E8D38}" srcOrd="1" destOrd="0" presId="urn:microsoft.com/office/officeart/2005/8/layout/hierarchy4"/>
    <dgm:cxn modelId="{516CA095-883F-4054-8EF3-7D6A34CA36B4}" type="presParOf" srcId="{D1822C81-0F5D-4936-B18A-0CC22114DABA}" destId="{58F4611D-ABD1-4FAB-9C62-162BE8CDC6B9}" srcOrd="1" destOrd="0" presId="urn:microsoft.com/office/officeart/2005/8/layout/hierarchy4"/>
    <dgm:cxn modelId="{3A2DF9E8-1014-4E9F-90BB-5EA68FB40D92}" type="presParOf" srcId="{D1822C81-0F5D-4936-B18A-0CC22114DABA}" destId="{6678AFEC-219B-4314-A52C-1A9C2713125C}" srcOrd="2" destOrd="0" presId="urn:microsoft.com/office/officeart/2005/8/layout/hierarchy4"/>
    <dgm:cxn modelId="{CBD53325-223D-4E2B-AF65-DF7DD0B6EE64}" type="presParOf" srcId="{6678AFEC-219B-4314-A52C-1A9C2713125C}" destId="{196E69D4-F34D-4DAE-A5DF-6AD15CF85E8C}" srcOrd="0" destOrd="0" presId="urn:microsoft.com/office/officeart/2005/8/layout/hierarchy4"/>
    <dgm:cxn modelId="{20DDFD08-E36F-462B-86D2-E2D7FEB003C9}" type="presParOf" srcId="{6678AFEC-219B-4314-A52C-1A9C2713125C}" destId="{E33EB8AF-F78E-40CB-BAF7-EA954AF01A3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76CCAA-B6A3-4374-AE60-C0542E1A3FA6}" type="doc">
      <dgm:prSet loTypeId="urn:microsoft.com/office/officeart/2005/8/layout/hierarchy4" loCatId="hierarchy" qsTypeId="urn:microsoft.com/office/officeart/2005/8/quickstyle/simple5" qsCatId="simple" csTypeId="urn:microsoft.com/office/officeart/2005/8/colors/accent5_3" csCatId="accent5" phldr="1"/>
      <dgm:spPr/>
      <dgm:t>
        <a:bodyPr/>
        <a:lstStyle/>
        <a:p>
          <a:endParaRPr lang="en-US"/>
        </a:p>
      </dgm:t>
    </dgm:pt>
    <dgm:pt modelId="{6539F145-C06A-4630-A21C-5320E98579A4}">
      <dgm:prSet/>
      <dgm:spPr>
        <a:solidFill>
          <a:schemeClr val="accent1">
            <a:lumMod val="75000"/>
          </a:schemeClr>
        </a:solidFill>
      </dgm:spPr>
      <dgm:t>
        <a:bodyPr/>
        <a:lstStyle/>
        <a:p>
          <a:pPr rtl="0"/>
          <a:r>
            <a:rPr lang="en-US" b="1" dirty="0" smtClean="0"/>
            <a:t>Land Acquisitions.  In Progress</a:t>
          </a:r>
          <a:endParaRPr lang="en-US" b="1" dirty="0"/>
        </a:p>
      </dgm:t>
    </dgm:pt>
    <dgm:pt modelId="{18810481-15F4-4B54-AD65-43FCB34FC695}" type="parTrans" cxnId="{615517C4-3B3A-442C-BBDB-2BD9A71B208C}">
      <dgm:prSet/>
      <dgm:spPr/>
      <dgm:t>
        <a:bodyPr/>
        <a:lstStyle/>
        <a:p>
          <a:endParaRPr lang="en-US"/>
        </a:p>
      </dgm:t>
    </dgm:pt>
    <dgm:pt modelId="{B53A37B6-B3BC-45FC-A01B-EF51F8BD18A0}" type="sibTrans" cxnId="{615517C4-3B3A-442C-BBDB-2BD9A71B208C}">
      <dgm:prSet/>
      <dgm:spPr/>
      <dgm:t>
        <a:bodyPr/>
        <a:lstStyle/>
        <a:p>
          <a:endParaRPr lang="en-US"/>
        </a:p>
      </dgm:t>
    </dgm:pt>
    <dgm:pt modelId="{E1CF03EA-F648-47CD-BF77-E1F922DF9CC7}">
      <dgm:prSet/>
      <dgm:spPr>
        <a:solidFill>
          <a:schemeClr val="accent1">
            <a:lumMod val="75000"/>
          </a:schemeClr>
        </a:solidFill>
      </dgm:spPr>
      <dgm:t>
        <a:bodyPr/>
        <a:lstStyle/>
        <a:p>
          <a:pPr rtl="0"/>
          <a:r>
            <a:rPr lang="en-US" b="1" dirty="0" smtClean="0"/>
            <a:t>Expansion of pilot project to other cemeteries—in progress.</a:t>
          </a:r>
          <a:endParaRPr lang="en-US" b="1" dirty="0"/>
        </a:p>
      </dgm:t>
    </dgm:pt>
    <dgm:pt modelId="{4673FF6E-1AEA-4F3C-B233-69E7A22173AF}" type="parTrans" cxnId="{99A5C4C3-89A2-4CC5-B055-5A798C7AC198}">
      <dgm:prSet/>
      <dgm:spPr/>
      <dgm:t>
        <a:bodyPr/>
        <a:lstStyle/>
        <a:p>
          <a:endParaRPr lang="en-US"/>
        </a:p>
      </dgm:t>
    </dgm:pt>
    <dgm:pt modelId="{1722385B-5453-4E19-9685-A61E7BED1785}" type="sibTrans" cxnId="{99A5C4C3-89A2-4CC5-B055-5A798C7AC198}">
      <dgm:prSet/>
      <dgm:spPr/>
      <dgm:t>
        <a:bodyPr/>
        <a:lstStyle/>
        <a:p>
          <a:endParaRPr lang="en-US"/>
        </a:p>
      </dgm:t>
    </dgm:pt>
    <dgm:pt modelId="{7317EF58-69A8-42A4-A2F5-E7A7012EFD23}">
      <dgm:prSet/>
      <dgm:spPr>
        <a:solidFill>
          <a:schemeClr val="accent1">
            <a:lumMod val="75000"/>
          </a:schemeClr>
        </a:solidFill>
        <a:effectLst>
          <a:reflection blurRad="6350" stA="50000" endA="300" endPos="38500" dist="50800" dir="5400000" sy="-100000" algn="bl" rotWithShape="0"/>
        </a:effectLst>
      </dgm:spPr>
      <dgm:t>
        <a:bodyPr/>
        <a:lstStyle/>
        <a:p>
          <a:pPr rtl="0"/>
          <a:r>
            <a:rPr lang="en-US" b="1" dirty="0" smtClean="0"/>
            <a:t>Magnolia Cemetery, Meridian, Mississippi.  Acquired, January 2011</a:t>
          </a:r>
          <a:endParaRPr lang="en-US" b="1" dirty="0"/>
        </a:p>
      </dgm:t>
    </dgm:pt>
    <dgm:pt modelId="{8026AD23-AFBB-4B87-8903-89935B48170E}" type="parTrans" cxnId="{40CFF37B-2D29-4E8A-ABE7-E2A23652CA4F}">
      <dgm:prSet/>
      <dgm:spPr/>
      <dgm:t>
        <a:bodyPr/>
        <a:lstStyle/>
        <a:p>
          <a:endParaRPr lang="en-US"/>
        </a:p>
      </dgm:t>
    </dgm:pt>
    <dgm:pt modelId="{17F6AA10-A461-4475-BD95-5E0BBD3E9E4D}" type="sibTrans" cxnId="{40CFF37B-2D29-4E8A-ABE7-E2A23652CA4F}">
      <dgm:prSet/>
      <dgm:spPr/>
      <dgm:t>
        <a:bodyPr/>
        <a:lstStyle/>
        <a:p>
          <a:endParaRPr lang="en-US"/>
        </a:p>
      </dgm:t>
    </dgm:pt>
    <dgm:pt modelId="{E6CD41F4-6764-4C64-9FDC-D5AFE78E61C0}">
      <dgm:prSet/>
      <dgm:spPr>
        <a:solidFill>
          <a:schemeClr val="accent1">
            <a:lumMod val="75000"/>
          </a:schemeClr>
        </a:solidFill>
        <a:effectLst>
          <a:reflection blurRad="6350" stA="50000" endA="300" endPos="38500" dist="50800" dir="5400000" sy="-100000" algn="bl" rotWithShape="0"/>
        </a:effectLst>
      </dgm:spPr>
      <dgm:t>
        <a:bodyPr/>
        <a:lstStyle/>
        <a:p>
          <a:pPr rtl="0"/>
          <a:r>
            <a:rPr lang="en-US" b="1" dirty="0" smtClean="0"/>
            <a:t>Meridian Memorial Park,  Meridian, Mississippi.  Acquired, January 2011</a:t>
          </a:r>
          <a:endParaRPr lang="en-US" b="1" dirty="0"/>
        </a:p>
      </dgm:t>
    </dgm:pt>
    <dgm:pt modelId="{0C431F7A-65D9-48A2-86F4-C8DAF3F9C7B7}" type="parTrans" cxnId="{7EE2A438-DB69-4190-9D0C-C4534ED6578B}">
      <dgm:prSet/>
      <dgm:spPr/>
      <dgm:t>
        <a:bodyPr/>
        <a:lstStyle/>
        <a:p>
          <a:endParaRPr lang="en-US"/>
        </a:p>
      </dgm:t>
    </dgm:pt>
    <dgm:pt modelId="{160E27E2-D170-47F7-8198-AFB88147ECEE}" type="sibTrans" cxnId="{7EE2A438-DB69-4190-9D0C-C4534ED6578B}">
      <dgm:prSet/>
      <dgm:spPr/>
      <dgm:t>
        <a:bodyPr/>
        <a:lstStyle/>
        <a:p>
          <a:endParaRPr lang="en-US"/>
        </a:p>
      </dgm:t>
    </dgm:pt>
    <dgm:pt modelId="{BDBDAD6C-7C4C-4559-A44A-548EFCBF7F3E}">
      <dgm:prSet/>
      <dgm:spPr>
        <a:solidFill>
          <a:schemeClr val="accent1">
            <a:lumMod val="75000"/>
          </a:schemeClr>
        </a:solidFill>
      </dgm:spPr>
      <dgm:t>
        <a:bodyPr/>
        <a:lstStyle/>
        <a:p>
          <a:pPr rtl="0"/>
          <a:r>
            <a:rPr lang="en-US" b="1" dirty="0" smtClean="0"/>
            <a:t>Extension of idea to include </a:t>
          </a:r>
          <a:r>
            <a:rPr lang="en-US" b="1" dirty="0" smtClean="0">
              <a:hlinkClick xmlns:r="http://schemas.openxmlformats.org/officeDocument/2006/relationships" r:id="rId1"/>
            </a:rPr>
            <a:t>golf course </a:t>
          </a:r>
          <a:r>
            <a:rPr lang="en-US" b="1" dirty="0" smtClean="0"/>
            <a:t>perimeter lands—viewing the golf course as a nation of 18 contiguous states.</a:t>
          </a:r>
          <a:endParaRPr lang="en-US" b="1" dirty="0"/>
        </a:p>
      </dgm:t>
    </dgm:pt>
    <dgm:pt modelId="{CD075A3F-04EC-4B1C-BEF1-7E3D9956C8FF}" type="parTrans" cxnId="{048C3FEF-EF40-4A56-ABC0-4EF93E396B29}">
      <dgm:prSet/>
      <dgm:spPr/>
      <dgm:t>
        <a:bodyPr/>
        <a:lstStyle/>
        <a:p>
          <a:endParaRPr lang="en-US"/>
        </a:p>
      </dgm:t>
    </dgm:pt>
    <dgm:pt modelId="{E2F3A714-182C-44C1-B61F-B1B508FCD016}" type="sibTrans" cxnId="{048C3FEF-EF40-4A56-ABC0-4EF93E396B29}">
      <dgm:prSet/>
      <dgm:spPr/>
      <dgm:t>
        <a:bodyPr/>
        <a:lstStyle/>
        <a:p>
          <a:endParaRPr lang="en-US"/>
        </a:p>
      </dgm:t>
    </dgm:pt>
    <dgm:pt modelId="{4FD37521-8E50-4057-A05C-D3330421F542}">
      <dgm:prSet/>
      <dgm:spPr>
        <a:solidFill>
          <a:schemeClr val="accent1">
            <a:lumMod val="75000"/>
          </a:schemeClr>
        </a:solidFill>
        <a:effectLst>
          <a:reflection blurRad="6350" stA="50000" endA="300" endPos="38500" dist="50800" dir="5400000" sy="-100000" algn="bl" rotWithShape="0"/>
        </a:effectLst>
      </dgm:spPr>
      <dgm:t>
        <a:bodyPr/>
        <a:lstStyle/>
        <a:p>
          <a:pPr rtl="0"/>
          <a:r>
            <a:rPr lang="en-US" b="1" dirty="0" smtClean="0"/>
            <a:t>Creation of </a:t>
          </a:r>
          <a:r>
            <a:rPr lang="en-US" b="1" dirty="0" err="1" smtClean="0"/>
            <a:t>QRcodes</a:t>
          </a:r>
          <a:r>
            <a:rPr lang="en-US" b="1" dirty="0" smtClean="0"/>
            <a:t> as memorials.</a:t>
          </a:r>
          <a:endParaRPr lang="en-US" b="1" dirty="0"/>
        </a:p>
      </dgm:t>
    </dgm:pt>
    <dgm:pt modelId="{994C1710-8DAB-435D-B06F-85D9548F1E8B}" type="parTrans" cxnId="{3384037C-9A0E-4633-BB9B-55289B1EDEEA}">
      <dgm:prSet/>
      <dgm:spPr/>
      <dgm:t>
        <a:bodyPr/>
        <a:lstStyle/>
        <a:p>
          <a:endParaRPr lang="en-US"/>
        </a:p>
      </dgm:t>
    </dgm:pt>
    <dgm:pt modelId="{1BDCA950-D470-43DC-B608-4704C51AA19C}" type="sibTrans" cxnId="{3384037C-9A0E-4633-BB9B-55289B1EDEEA}">
      <dgm:prSet/>
      <dgm:spPr/>
      <dgm:t>
        <a:bodyPr/>
        <a:lstStyle/>
        <a:p>
          <a:endParaRPr lang="en-US"/>
        </a:p>
      </dgm:t>
    </dgm:pt>
    <dgm:pt modelId="{76E40947-DF38-442A-98F0-1EBDE1DFC672}">
      <dgm:prSet/>
      <dgm:spPr>
        <a:solidFill>
          <a:schemeClr val="accent1">
            <a:lumMod val="75000"/>
          </a:schemeClr>
        </a:solidFill>
        <a:effectLst>
          <a:reflection blurRad="6350" stA="50000" endA="300" endPos="38500" dist="50800" dir="5400000" sy="-100000" algn="bl" rotWithShape="0"/>
        </a:effectLst>
      </dgm:spPr>
      <dgm:t>
        <a:bodyPr/>
        <a:lstStyle/>
        <a:p>
          <a:pPr rtl="0"/>
          <a:r>
            <a:rPr lang="en-US" b="1" dirty="0" smtClean="0"/>
            <a:t>Golf Course Genealogy Garden:</a:t>
          </a:r>
        </a:p>
        <a:p>
          <a:pPr rtl="0"/>
          <a:r>
            <a:rPr lang="en-US" b="1" dirty="0" smtClean="0"/>
            <a:t>Proposal</a:t>
          </a:r>
          <a:endParaRPr lang="en-US" b="1" dirty="0"/>
        </a:p>
      </dgm:t>
    </dgm:pt>
    <dgm:pt modelId="{2CA1BDBF-0355-4962-AC9F-55D4A86FEF50}" type="parTrans" cxnId="{811561E4-136E-4717-BC05-215CC2A2EB19}">
      <dgm:prSet/>
      <dgm:spPr/>
      <dgm:t>
        <a:bodyPr/>
        <a:lstStyle/>
        <a:p>
          <a:endParaRPr lang="en-US"/>
        </a:p>
      </dgm:t>
    </dgm:pt>
    <dgm:pt modelId="{3B154422-9784-42E1-876F-D43CA21EC088}" type="sibTrans" cxnId="{811561E4-136E-4717-BC05-215CC2A2EB19}">
      <dgm:prSet/>
      <dgm:spPr/>
      <dgm:t>
        <a:bodyPr/>
        <a:lstStyle/>
        <a:p>
          <a:endParaRPr lang="en-US"/>
        </a:p>
      </dgm:t>
    </dgm:pt>
    <dgm:pt modelId="{6C8C2E01-0BF8-4DF5-9640-51E63FAD3660}" type="pres">
      <dgm:prSet presAssocID="{D376CCAA-B6A3-4374-AE60-C0542E1A3FA6}" presName="Name0" presStyleCnt="0">
        <dgm:presLayoutVars>
          <dgm:chPref val="1"/>
          <dgm:dir/>
          <dgm:animOne val="branch"/>
          <dgm:animLvl val="lvl"/>
          <dgm:resizeHandles/>
        </dgm:presLayoutVars>
      </dgm:prSet>
      <dgm:spPr/>
      <dgm:t>
        <a:bodyPr/>
        <a:lstStyle/>
        <a:p>
          <a:endParaRPr lang="en-US"/>
        </a:p>
      </dgm:t>
    </dgm:pt>
    <dgm:pt modelId="{59029515-DBD8-4514-8B21-4E26AE64D9F5}" type="pres">
      <dgm:prSet presAssocID="{6539F145-C06A-4630-A21C-5320E98579A4}" presName="vertOne" presStyleCnt="0"/>
      <dgm:spPr/>
      <dgm:t>
        <a:bodyPr/>
        <a:lstStyle/>
        <a:p>
          <a:endParaRPr lang="en-US"/>
        </a:p>
      </dgm:t>
    </dgm:pt>
    <dgm:pt modelId="{9EDB8A55-D8D1-45CC-B90A-15EFDC64F3C3}" type="pres">
      <dgm:prSet presAssocID="{6539F145-C06A-4630-A21C-5320E98579A4}" presName="txOne" presStyleLbl="node0" presStyleIdx="0" presStyleCnt="1">
        <dgm:presLayoutVars>
          <dgm:chPref val="3"/>
        </dgm:presLayoutVars>
      </dgm:prSet>
      <dgm:spPr/>
      <dgm:t>
        <a:bodyPr/>
        <a:lstStyle/>
        <a:p>
          <a:endParaRPr lang="en-US"/>
        </a:p>
      </dgm:t>
    </dgm:pt>
    <dgm:pt modelId="{2640DC4D-C5E2-4A11-B869-422CE924FEA6}" type="pres">
      <dgm:prSet presAssocID="{6539F145-C06A-4630-A21C-5320E98579A4}" presName="parTransOne" presStyleCnt="0"/>
      <dgm:spPr/>
      <dgm:t>
        <a:bodyPr/>
        <a:lstStyle/>
        <a:p>
          <a:endParaRPr lang="en-US"/>
        </a:p>
      </dgm:t>
    </dgm:pt>
    <dgm:pt modelId="{E7471CB8-DBD3-4A2A-8AC1-E46DAEFD96C1}" type="pres">
      <dgm:prSet presAssocID="{6539F145-C06A-4630-A21C-5320E98579A4}" presName="horzOne" presStyleCnt="0"/>
      <dgm:spPr/>
      <dgm:t>
        <a:bodyPr/>
        <a:lstStyle/>
        <a:p>
          <a:endParaRPr lang="en-US"/>
        </a:p>
      </dgm:t>
    </dgm:pt>
    <dgm:pt modelId="{1CBC769A-2097-44C1-AF05-EBFF048C5D28}" type="pres">
      <dgm:prSet presAssocID="{E1CF03EA-F648-47CD-BF77-E1F922DF9CC7}" presName="vertTwo" presStyleCnt="0"/>
      <dgm:spPr/>
      <dgm:t>
        <a:bodyPr/>
        <a:lstStyle/>
        <a:p>
          <a:endParaRPr lang="en-US"/>
        </a:p>
      </dgm:t>
    </dgm:pt>
    <dgm:pt modelId="{549DEB93-E88F-4139-833F-75B900427AF3}" type="pres">
      <dgm:prSet presAssocID="{E1CF03EA-F648-47CD-BF77-E1F922DF9CC7}" presName="txTwo" presStyleLbl="node2" presStyleIdx="0" presStyleCnt="2">
        <dgm:presLayoutVars>
          <dgm:chPref val="3"/>
        </dgm:presLayoutVars>
      </dgm:prSet>
      <dgm:spPr/>
      <dgm:t>
        <a:bodyPr/>
        <a:lstStyle/>
        <a:p>
          <a:endParaRPr lang="en-US"/>
        </a:p>
      </dgm:t>
    </dgm:pt>
    <dgm:pt modelId="{B6FEB7A1-5846-43DF-9FFC-5BE3D697FB64}" type="pres">
      <dgm:prSet presAssocID="{E1CF03EA-F648-47CD-BF77-E1F922DF9CC7}" presName="parTransTwo" presStyleCnt="0"/>
      <dgm:spPr/>
      <dgm:t>
        <a:bodyPr/>
        <a:lstStyle/>
        <a:p>
          <a:endParaRPr lang="en-US"/>
        </a:p>
      </dgm:t>
    </dgm:pt>
    <dgm:pt modelId="{30EFCEF1-BF44-43DF-8267-888E8C54E94D}" type="pres">
      <dgm:prSet presAssocID="{E1CF03EA-F648-47CD-BF77-E1F922DF9CC7}" presName="horzTwo" presStyleCnt="0"/>
      <dgm:spPr/>
      <dgm:t>
        <a:bodyPr/>
        <a:lstStyle/>
        <a:p>
          <a:endParaRPr lang="en-US"/>
        </a:p>
      </dgm:t>
    </dgm:pt>
    <dgm:pt modelId="{FC3BAFC3-CFA6-49FC-A39E-B6FB32239709}" type="pres">
      <dgm:prSet presAssocID="{7317EF58-69A8-42A4-A2F5-E7A7012EFD23}" presName="vertThree" presStyleCnt="0"/>
      <dgm:spPr/>
      <dgm:t>
        <a:bodyPr/>
        <a:lstStyle/>
        <a:p>
          <a:endParaRPr lang="en-US"/>
        </a:p>
      </dgm:t>
    </dgm:pt>
    <dgm:pt modelId="{D286C71A-38F7-4EAA-9A2C-67E0957034BE}" type="pres">
      <dgm:prSet presAssocID="{7317EF58-69A8-42A4-A2F5-E7A7012EFD23}" presName="txThree" presStyleLbl="node3" presStyleIdx="0" presStyleCnt="4">
        <dgm:presLayoutVars>
          <dgm:chPref val="3"/>
        </dgm:presLayoutVars>
      </dgm:prSet>
      <dgm:spPr/>
      <dgm:t>
        <a:bodyPr/>
        <a:lstStyle/>
        <a:p>
          <a:endParaRPr lang="en-US"/>
        </a:p>
      </dgm:t>
    </dgm:pt>
    <dgm:pt modelId="{6A633DBF-B849-44E9-9C91-3AF3C62BA6DB}" type="pres">
      <dgm:prSet presAssocID="{7317EF58-69A8-42A4-A2F5-E7A7012EFD23}" presName="horzThree" presStyleCnt="0"/>
      <dgm:spPr/>
      <dgm:t>
        <a:bodyPr/>
        <a:lstStyle/>
        <a:p>
          <a:endParaRPr lang="en-US"/>
        </a:p>
      </dgm:t>
    </dgm:pt>
    <dgm:pt modelId="{5729DDF6-BD58-4DFD-BCCD-80890FF1C3D2}" type="pres">
      <dgm:prSet presAssocID="{17F6AA10-A461-4475-BD95-5E0BBD3E9E4D}" presName="sibSpaceThree" presStyleCnt="0"/>
      <dgm:spPr/>
      <dgm:t>
        <a:bodyPr/>
        <a:lstStyle/>
        <a:p>
          <a:endParaRPr lang="en-US"/>
        </a:p>
      </dgm:t>
    </dgm:pt>
    <dgm:pt modelId="{5550B103-89E4-4831-9FAB-4A54DBFEB668}" type="pres">
      <dgm:prSet presAssocID="{E6CD41F4-6764-4C64-9FDC-D5AFE78E61C0}" presName="vertThree" presStyleCnt="0"/>
      <dgm:spPr/>
      <dgm:t>
        <a:bodyPr/>
        <a:lstStyle/>
        <a:p>
          <a:endParaRPr lang="en-US"/>
        </a:p>
      </dgm:t>
    </dgm:pt>
    <dgm:pt modelId="{609846DA-D0EA-48A8-BB6A-10F68716AA69}" type="pres">
      <dgm:prSet presAssocID="{E6CD41F4-6764-4C64-9FDC-D5AFE78E61C0}" presName="txThree" presStyleLbl="node3" presStyleIdx="1" presStyleCnt="4">
        <dgm:presLayoutVars>
          <dgm:chPref val="3"/>
        </dgm:presLayoutVars>
      </dgm:prSet>
      <dgm:spPr/>
      <dgm:t>
        <a:bodyPr/>
        <a:lstStyle/>
        <a:p>
          <a:endParaRPr lang="en-US"/>
        </a:p>
      </dgm:t>
    </dgm:pt>
    <dgm:pt modelId="{43551B81-6857-421E-B1C8-C4E7DB77CC1E}" type="pres">
      <dgm:prSet presAssocID="{E6CD41F4-6764-4C64-9FDC-D5AFE78E61C0}" presName="horzThree" presStyleCnt="0"/>
      <dgm:spPr/>
      <dgm:t>
        <a:bodyPr/>
        <a:lstStyle/>
        <a:p>
          <a:endParaRPr lang="en-US"/>
        </a:p>
      </dgm:t>
    </dgm:pt>
    <dgm:pt modelId="{5378088D-EA51-4A64-8C8D-8C6B5959E7DE}" type="pres">
      <dgm:prSet presAssocID="{1722385B-5453-4E19-9685-A61E7BED1785}" presName="sibSpaceTwo" presStyleCnt="0"/>
      <dgm:spPr/>
      <dgm:t>
        <a:bodyPr/>
        <a:lstStyle/>
        <a:p>
          <a:endParaRPr lang="en-US"/>
        </a:p>
      </dgm:t>
    </dgm:pt>
    <dgm:pt modelId="{4C045E83-7F3C-4065-9BA9-B3D4FA6A3137}" type="pres">
      <dgm:prSet presAssocID="{BDBDAD6C-7C4C-4559-A44A-548EFCBF7F3E}" presName="vertTwo" presStyleCnt="0"/>
      <dgm:spPr/>
      <dgm:t>
        <a:bodyPr/>
        <a:lstStyle/>
        <a:p>
          <a:endParaRPr lang="en-US"/>
        </a:p>
      </dgm:t>
    </dgm:pt>
    <dgm:pt modelId="{F719689B-47F1-47CD-B931-EC7CFCCF6F99}" type="pres">
      <dgm:prSet presAssocID="{BDBDAD6C-7C4C-4559-A44A-548EFCBF7F3E}" presName="txTwo" presStyleLbl="node2" presStyleIdx="1" presStyleCnt="2">
        <dgm:presLayoutVars>
          <dgm:chPref val="3"/>
        </dgm:presLayoutVars>
      </dgm:prSet>
      <dgm:spPr/>
      <dgm:t>
        <a:bodyPr/>
        <a:lstStyle/>
        <a:p>
          <a:endParaRPr lang="en-US"/>
        </a:p>
      </dgm:t>
    </dgm:pt>
    <dgm:pt modelId="{C10C2BFE-605A-4740-994D-3CF470DA64BA}" type="pres">
      <dgm:prSet presAssocID="{BDBDAD6C-7C4C-4559-A44A-548EFCBF7F3E}" presName="parTransTwo" presStyleCnt="0"/>
      <dgm:spPr/>
      <dgm:t>
        <a:bodyPr/>
        <a:lstStyle/>
        <a:p>
          <a:endParaRPr lang="en-US"/>
        </a:p>
      </dgm:t>
    </dgm:pt>
    <dgm:pt modelId="{D1822C81-0F5D-4936-B18A-0CC22114DABA}" type="pres">
      <dgm:prSet presAssocID="{BDBDAD6C-7C4C-4559-A44A-548EFCBF7F3E}" presName="horzTwo" presStyleCnt="0"/>
      <dgm:spPr/>
      <dgm:t>
        <a:bodyPr/>
        <a:lstStyle/>
        <a:p>
          <a:endParaRPr lang="en-US"/>
        </a:p>
      </dgm:t>
    </dgm:pt>
    <dgm:pt modelId="{1CC02902-F0CA-44B3-ACBD-F4637B5C066B}" type="pres">
      <dgm:prSet presAssocID="{4FD37521-8E50-4057-A05C-D3330421F542}" presName="vertThree" presStyleCnt="0"/>
      <dgm:spPr/>
      <dgm:t>
        <a:bodyPr/>
        <a:lstStyle/>
        <a:p>
          <a:endParaRPr lang="en-US"/>
        </a:p>
      </dgm:t>
    </dgm:pt>
    <dgm:pt modelId="{B04EE01C-276B-4E1F-8E88-8FD225A477C7}" type="pres">
      <dgm:prSet presAssocID="{4FD37521-8E50-4057-A05C-D3330421F542}" presName="txThree" presStyleLbl="node3" presStyleIdx="2" presStyleCnt="4">
        <dgm:presLayoutVars>
          <dgm:chPref val="3"/>
        </dgm:presLayoutVars>
      </dgm:prSet>
      <dgm:spPr/>
      <dgm:t>
        <a:bodyPr/>
        <a:lstStyle/>
        <a:p>
          <a:endParaRPr lang="en-US"/>
        </a:p>
      </dgm:t>
    </dgm:pt>
    <dgm:pt modelId="{D4DC8DB8-A2F6-4955-8F60-9E009C2E8D38}" type="pres">
      <dgm:prSet presAssocID="{4FD37521-8E50-4057-A05C-D3330421F542}" presName="horzThree" presStyleCnt="0"/>
      <dgm:spPr/>
      <dgm:t>
        <a:bodyPr/>
        <a:lstStyle/>
        <a:p>
          <a:endParaRPr lang="en-US"/>
        </a:p>
      </dgm:t>
    </dgm:pt>
    <dgm:pt modelId="{58F4611D-ABD1-4FAB-9C62-162BE8CDC6B9}" type="pres">
      <dgm:prSet presAssocID="{1BDCA950-D470-43DC-B608-4704C51AA19C}" presName="sibSpaceThree" presStyleCnt="0"/>
      <dgm:spPr/>
      <dgm:t>
        <a:bodyPr/>
        <a:lstStyle/>
        <a:p>
          <a:endParaRPr lang="en-US"/>
        </a:p>
      </dgm:t>
    </dgm:pt>
    <dgm:pt modelId="{6678AFEC-219B-4314-A52C-1A9C2713125C}" type="pres">
      <dgm:prSet presAssocID="{76E40947-DF38-442A-98F0-1EBDE1DFC672}" presName="vertThree" presStyleCnt="0"/>
      <dgm:spPr/>
      <dgm:t>
        <a:bodyPr/>
        <a:lstStyle/>
        <a:p>
          <a:endParaRPr lang="en-US"/>
        </a:p>
      </dgm:t>
    </dgm:pt>
    <dgm:pt modelId="{196E69D4-F34D-4DAE-A5DF-6AD15CF85E8C}" type="pres">
      <dgm:prSet presAssocID="{76E40947-DF38-442A-98F0-1EBDE1DFC672}" presName="txThree" presStyleLbl="node3" presStyleIdx="3" presStyleCnt="4">
        <dgm:presLayoutVars>
          <dgm:chPref val="3"/>
        </dgm:presLayoutVars>
      </dgm:prSet>
      <dgm:spPr/>
      <dgm:t>
        <a:bodyPr/>
        <a:lstStyle/>
        <a:p>
          <a:endParaRPr lang="en-US"/>
        </a:p>
      </dgm:t>
    </dgm:pt>
    <dgm:pt modelId="{E33EB8AF-F78E-40CB-BAF7-EA954AF01A32}" type="pres">
      <dgm:prSet presAssocID="{76E40947-DF38-442A-98F0-1EBDE1DFC672}" presName="horzThree" presStyleCnt="0"/>
      <dgm:spPr/>
      <dgm:t>
        <a:bodyPr/>
        <a:lstStyle/>
        <a:p>
          <a:endParaRPr lang="en-US"/>
        </a:p>
      </dgm:t>
    </dgm:pt>
  </dgm:ptLst>
  <dgm:cxnLst>
    <dgm:cxn modelId="{7A040D18-FC05-49EA-9708-3B910B8ACE65}" type="presOf" srcId="{D376CCAA-B6A3-4374-AE60-C0542E1A3FA6}" destId="{6C8C2E01-0BF8-4DF5-9640-51E63FAD3660}" srcOrd="0" destOrd="0" presId="urn:microsoft.com/office/officeart/2005/8/layout/hierarchy4"/>
    <dgm:cxn modelId="{54A2CE82-E8C7-4EF2-B5D3-A3778F0536FC}" type="presOf" srcId="{6539F145-C06A-4630-A21C-5320E98579A4}" destId="{9EDB8A55-D8D1-45CC-B90A-15EFDC64F3C3}" srcOrd="0" destOrd="0" presId="urn:microsoft.com/office/officeart/2005/8/layout/hierarchy4"/>
    <dgm:cxn modelId="{811561E4-136E-4717-BC05-215CC2A2EB19}" srcId="{BDBDAD6C-7C4C-4559-A44A-548EFCBF7F3E}" destId="{76E40947-DF38-442A-98F0-1EBDE1DFC672}" srcOrd="1" destOrd="0" parTransId="{2CA1BDBF-0355-4962-AC9F-55D4A86FEF50}" sibTransId="{3B154422-9784-42E1-876F-D43CA21EC088}"/>
    <dgm:cxn modelId="{15005341-9124-4528-BA73-C2F9855F2963}" type="presOf" srcId="{76E40947-DF38-442A-98F0-1EBDE1DFC672}" destId="{196E69D4-F34D-4DAE-A5DF-6AD15CF85E8C}" srcOrd="0" destOrd="0" presId="urn:microsoft.com/office/officeart/2005/8/layout/hierarchy4"/>
    <dgm:cxn modelId="{3979D2FA-BE2C-4562-B0E6-13E10F590D90}" type="presOf" srcId="{7317EF58-69A8-42A4-A2F5-E7A7012EFD23}" destId="{D286C71A-38F7-4EAA-9A2C-67E0957034BE}" srcOrd="0" destOrd="0" presId="urn:microsoft.com/office/officeart/2005/8/layout/hierarchy4"/>
    <dgm:cxn modelId="{99A5C4C3-89A2-4CC5-B055-5A798C7AC198}" srcId="{6539F145-C06A-4630-A21C-5320E98579A4}" destId="{E1CF03EA-F648-47CD-BF77-E1F922DF9CC7}" srcOrd="0" destOrd="0" parTransId="{4673FF6E-1AEA-4F3C-B233-69E7A22173AF}" sibTransId="{1722385B-5453-4E19-9685-A61E7BED1785}"/>
    <dgm:cxn modelId="{615517C4-3B3A-442C-BBDB-2BD9A71B208C}" srcId="{D376CCAA-B6A3-4374-AE60-C0542E1A3FA6}" destId="{6539F145-C06A-4630-A21C-5320E98579A4}" srcOrd="0" destOrd="0" parTransId="{18810481-15F4-4B54-AD65-43FCB34FC695}" sibTransId="{B53A37B6-B3BC-45FC-A01B-EF51F8BD18A0}"/>
    <dgm:cxn modelId="{7CCD2438-B509-4182-9B51-0CEA0C124C56}" type="presOf" srcId="{E6CD41F4-6764-4C64-9FDC-D5AFE78E61C0}" destId="{609846DA-D0EA-48A8-BB6A-10F68716AA69}" srcOrd="0" destOrd="0" presId="urn:microsoft.com/office/officeart/2005/8/layout/hierarchy4"/>
    <dgm:cxn modelId="{D8F7F8B1-BECE-4984-919E-5B3063E7ADCC}" type="presOf" srcId="{4FD37521-8E50-4057-A05C-D3330421F542}" destId="{B04EE01C-276B-4E1F-8E88-8FD225A477C7}" srcOrd="0" destOrd="0" presId="urn:microsoft.com/office/officeart/2005/8/layout/hierarchy4"/>
    <dgm:cxn modelId="{7EE2A438-DB69-4190-9D0C-C4534ED6578B}" srcId="{E1CF03EA-F648-47CD-BF77-E1F922DF9CC7}" destId="{E6CD41F4-6764-4C64-9FDC-D5AFE78E61C0}" srcOrd="1" destOrd="0" parTransId="{0C431F7A-65D9-48A2-86F4-C8DAF3F9C7B7}" sibTransId="{160E27E2-D170-47F7-8198-AFB88147ECEE}"/>
    <dgm:cxn modelId="{048C3FEF-EF40-4A56-ABC0-4EF93E396B29}" srcId="{6539F145-C06A-4630-A21C-5320E98579A4}" destId="{BDBDAD6C-7C4C-4559-A44A-548EFCBF7F3E}" srcOrd="1" destOrd="0" parTransId="{CD075A3F-04EC-4B1C-BEF1-7E3D9956C8FF}" sibTransId="{E2F3A714-182C-44C1-B61F-B1B508FCD016}"/>
    <dgm:cxn modelId="{3384037C-9A0E-4633-BB9B-55289B1EDEEA}" srcId="{BDBDAD6C-7C4C-4559-A44A-548EFCBF7F3E}" destId="{4FD37521-8E50-4057-A05C-D3330421F542}" srcOrd="0" destOrd="0" parTransId="{994C1710-8DAB-435D-B06F-85D9548F1E8B}" sibTransId="{1BDCA950-D470-43DC-B608-4704C51AA19C}"/>
    <dgm:cxn modelId="{CFFEA47B-F84A-4D1C-AB26-C77B04C8455D}" type="presOf" srcId="{BDBDAD6C-7C4C-4559-A44A-548EFCBF7F3E}" destId="{F719689B-47F1-47CD-B931-EC7CFCCF6F99}" srcOrd="0" destOrd="0" presId="urn:microsoft.com/office/officeart/2005/8/layout/hierarchy4"/>
    <dgm:cxn modelId="{837779B7-8A6A-495B-9F61-C57BB2F533D7}" type="presOf" srcId="{E1CF03EA-F648-47CD-BF77-E1F922DF9CC7}" destId="{549DEB93-E88F-4139-833F-75B900427AF3}" srcOrd="0" destOrd="0" presId="urn:microsoft.com/office/officeart/2005/8/layout/hierarchy4"/>
    <dgm:cxn modelId="{40CFF37B-2D29-4E8A-ABE7-E2A23652CA4F}" srcId="{E1CF03EA-F648-47CD-BF77-E1F922DF9CC7}" destId="{7317EF58-69A8-42A4-A2F5-E7A7012EFD23}" srcOrd="0" destOrd="0" parTransId="{8026AD23-AFBB-4B87-8903-89935B48170E}" sibTransId="{17F6AA10-A461-4475-BD95-5E0BBD3E9E4D}"/>
    <dgm:cxn modelId="{12DF3AC5-8EDC-412B-92EF-63C635A8CAB6}" type="presParOf" srcId="{6C8C2E01-0BF8-4DF5-9640-51E63FAD3660}" destId="{59029515-DBD8-4514-8B21-4E26AE64D9F5}" srcOrd="0" destOrd="0" presId="urn:microsoft.com/office/officeart/2005/8/layout/hierarchy4"/>
    <dgm:cxn modelId="{CB1EF947-0BAF-4D93-85E9-472325749360}" type="presParOf" srcId="{59029515-DBD8-4514-8B21-4E26AE64D9F5}" destId="{9EDB8A55-D8D1-45CC-B90A-15EFDC64F3C3}" srcOrd="0" destOrd="0" presId="urn:microsoft.com/office/officeart/2005/8/layout/hierarchy4"/>
    <dgm:cxn modelId="{FD096F0E-1F15-4907-9EAC-9FF508210654}" type="presParOf" srcId="{59029515-DBD8-4514-8B21-4E26AE64D9F5}" destId="{2640DC4D-C5E2-4A11-B869-422CE924FEA6}" srcOrd="1" destOrd="0" presId="urn:microsoft.com/office/officeart/2005/8/layout/hierarchy4"/>
    <dgm:cxn modelId="{6396DFBD-41EA-45F6-BF21-5855D9F9D74C}" type="presParOf" srcId="{59029515-DBD8-4514-8B21-4E26AE64D9F5}" destId="{E7471CB8-DBD3-4A2A-8AC1-E46DAEFD96C1}" srcOrd="2" destOrd="0" presId="urn:microsoft.com/office/officeart/2005/8/layout/hierarchy4"/>
    <dgm:cxn modelId="{2D27D1F8-FFCA-495D-AB19-EA84DA3F7B32}" type="presParOf" srcId="{E7471CB8-DBD3-4A2A-8AC1-E46DAEFD96C1}" destId="{1CBC769A-2097-44C1-AF05-EBFF048C5D28}" srcOrd="0" destOrd="0" presId="urn:microsoft.com/office/officeart/2005/8/layout/hierarchy4"/>
    <dgm:cxn modelId="{E0D08035-DC75-4562-923B-3562F3214996}" type="presParOf" srcId="{1CBC769A-2097-44C1-AF05-EBFF048C5D28}" destId="{549DEB93-E88F-4139-833F-75B900427AF3}" srcOrd="0" destOrd="0" presId="urn:microsoft.com/office/officeart/2005/8/layout/hierarchy4"/>
    <dgm:cxn modelId="{29547BAC-9A8D-446C-A7CB-EA54C42BEB8E}" type="presParOf" srcId="{1CBC769A-2097-44C1-AF05-EBFF048C5D28}" destId="{B6FEB7A1-5846-43DF-9FFC-5BE3D697FB64}" srcOrd="1" destOrd="0" presId="urn:microsoft.com/office/officeart/2005/8/layout/hierarchy4"/>
    <dgm:cxn modelId="{109AB194-3C02-481D-8720-D000D6EA12C3}" type="presParOf" srcId="{1CBC769A-2097-44C1-AF05-EBFF048C5D28}" destId="{30EFCEF1-BF44-43DF-8267-888E8C54E94D}" srcOrd="2" destOrd="0" presId="urn:microsoft.com/office/officeart/2005/8/layout/hierarchy4"/>
    <dgm:cxn modelId="{8474F310-3486-41E3-8415-E583712CB9ED}" type="presParOf" srcId="{30EFCEF1-BF44-43DF-8267-888E8C54E94D}" destId="{FC3BAFC3-CFA6-49FC-A39E-B6FB32239709}" srcOrd="0" destOrd="0" presId="urn:microsoft.com/office/officeart/2005/8/layout/hierarchy4"/>
    <dgm:cxn modelId="{FCFC97CE-2210-46BA-8D2D-0FCA9DD7703F}" type="presParOf" srcId="{FC3BAFC3-CFA6-49FC-A39E-B6FB32239709}" destId="{D286C71A-38F7-4EAA-9A2C-67E0957034BE}" srcOrd="0" destOrd="0" presId="urn:microsoft.com/office/officeart/2005/8/layout/hierarchy4"/>
    <dgm:cxn modelId="{8CBE79C5-CC64-4DE6-BE03-9E5B282C18D5}" type="presParOf" srcId="{FC3BAFC3-CFA6-49FC-A39E-B6FB32239709}" destId="{6A633DBF-B849-44E9-9C91-3AF3C62BA6DB}" srcOrd="1" destOrd="0" presId="urn:microsoft.com/office/officeart/2005/8/layout/hierarchy4"/>
    <dgm:cxn modelId="{033260AE-3230-4F47-8C3D-ECA287DB0438}" type="presParOf" srcId="{30EFCEF1-BF44-43DF-8267-888E8C54E94D}" destId="{5729DDF6-BD58-4DFD-BCCD-80890FF1C3D2}" srcOrd="1" destOrd="0" presId="urn:microsoft.com/office/officeart/2005/8/layout/hierarchy4"/>
    <dgm:cxn modelId="{9DB321EE-929B-48DA-A9D2-915E81A41D5A}" type="presParOf" srcId="{30EFCEF1-BF44-43DF-8267-888E8C54E94D}" destId="{5550B103-89E4-4831-9FAB-4A54DBFEB668}" srcOrd="2" destOrd="0" presId="urn:microsoft.com/office/officeart/2005/8/layout/hierarchy4"/>
    <dgm:cxn modelId="{4918CF41-1476-41F5-A0E9-311C67B3716C}" type="presParOf" srcId="{5550B103-89E4-4831-9FAB-4A54DBFEB668}" destId="{609846DA-D0EA-48A8-BB6A-10F68716AA69}" srcOrd="0" destOrd="0" presId="urn:microsoft.com/office/officeart/2005/8/layout/hierarchy4"/>
    <dgm:cxn modelId="{5D887039-BF49-4AEC-97B8-61955EA34652}" type="presParOf" srcId="{5550B103-89E4-4831-9FAB-4A54DBFEB668}" destId="{43551B81-6857-421E-B1C8-C4E7DB77CC1E}" srcOrd="1" destOrd="0" presId="urn:microsoft.com/office/officeart/2005/8/layout/hierarchy4"/>
    <dgm:cxn modelId="{E6027E6A-34B7-4523-8259-7021EF7871E8}" type="presParOf" srcId="{E7471CB8-DBD3-4A2A-8AC1-E46DAEFD96C1}" destId="{5378088D-EA51-4A64-8C8D-8C6B5959E7DE}" srcOrd="1" destOrd="0" presId="urn:microsoft.com/office/officeart/2005/8/layout/hierarchy4"/>
    <dgm:cxn modelId="{4D1A2B5E-69A4-4F6F-A637-F71C541A0DEC}" type="presParOf" srcId="{E7471CB8-DBD3-4A2A-8AC1-E46DAEFD96C1}" destId="{4C045E83-7F3C-4065-9BA9-B3D4FA6A3137}" srcOrd="2" destOrd="0" presId="urn:microsoft.com/office/officeart/2005/8/layout/hierarchy4"/>
    <dgm:cxn modelId="{F270E13E-2BC1-40AA-AEFC-2B013E3E0A95}" type="presParOf" srcId="{4C045E83-7F3C-4065-9BA9-B3D4FA6A3137}" destId="{F719689B-47F1-47CD-B931-EC7CFCCF6F99}" srcOrd="0" destOrd="0" presId="urn:microsoft.com/office/officeart/2005/8/layout/hierarchy4"/>
    <dgm:cxn modelId="{D9A878B2-60BD-4A2E-A894-B45DCDB49D66}" type="presParOf" srcId="{4C045E83-7F3C-4065-9BA9-B3D4FA6A3137}" destId="{C10C2BFE-605A-4740-994D-3CF470DA64BA}" srcOrd="1" destOrd="0" presId="urn:microsoft.com/office/officeart/2005/8/layout/hierarchy4"/>
    <dgm:cxn modelId="{4F2CFA0D-ABB1-43B5-AC58-3DD05146E4CE}" type="presParOf" srcId="{4C045E83-7F3C-4065-9BA9-B3D4FA6A3137}" destId="{D1822C81-0F5D-4936-B18A-0CC22114DABA}" srcOrd="2" destOrd="0" presId="urn:microsoft.com/office/officeart/2005/8/layout/hierarchy4"/>
    <dgm:cxn modelId="{B0EDD132-3BA1-4708-8C4D-3B40CF1EFBDC}" type="presParOf" srcId="{D1822C81-0F5D-4936-B18A-0CC22114DABA}" destId="{1CC02902-F0CA-44B3-ACBD-F4637B5C066B}" srcOrd="0" destOrd="0" presId="urn:microsoft.com/office/officeart/2005/8/layout/hierarchy4"/>
    <dgm:cxn modelId="{0CA52C56-98DC-4D4F-BF4C-E6DCD644B808}" type="presParOf" srcId="{1CC02902-F0CA-44B3-ACBD-F4637B5C066B}" destId="{B04EE01C-276B-4E1F-8E88-8FD225A477C7}" srcOrd="0" destOrd="0" presId="urn:microsoft.com/office/officeart/2005/8/layout/hierarchy4"/>
    <dgm:cxn modelId="{F36198C8-3929-40B8-863B-09F169768192}" type="presParOf" srcId="{1CC02902-F0CA-44B3-ACBD-F4637B5C066B}" destId="{D4DC8DB8-A2F6-4955-8F60-9E009C2E8D38}" srcOrd="1" destOrd="0" presId="urn:microsoft.com/office/officeart/2005/8/layout/hierarchy4"/>
    <dgm:cxn modelId="{51C60C24-8C29-42D5-9421-E8D857F9B9AD}" type="presParOf" srcId="{D1822C81-0F5D-4936-B18A-0CC22114DABA}" destId="{58F4611D-ABD1-4FAB-9C62-162BE8CDC6B9}" srcOrd="1" destOrd="0" presId="urn:microsoft.com/office/officeart/2005/8/layout/hierarchy4"/>
    <dgm:cxn modelId="{B40C16E3-164A-4688-A2C7-49CE6909648F}" type="presParOf" srcId="{D1822C81-0F5D-4936-B18A-0CC22114DABA}" destId="{6678AFEC-219B-4314-A52C-1A9C2713125C}" srcOrd="2" destOrd="0" presId="urn:microsoft.com/office/officeart/2005/8/layout/hierarchy4"/>
    <dgm:cxn modelId="{E4E79281-DF53-430B-A3C5-A9A438421FF9}" type="presParOf" srcId="{6678AFEC-219B-4314-A52C-1A9C2713125C}" destId="{196E69D4-F34D-4DAE-A5DF-6AD15CF85E8C}" srcOrd="0" destOrd="0" presId="urn:microsoft.com/office/officeart/2005/8/layout/hierarchy4"/>
    <dgm:cxn modelId="{9370AA39-9EFA-40D5-B539-FDCD5B4834A5}" type="presParOf" srcId="{6678AFEC-219B-4314-A52C-1A9C2713125C}" destId="{E33EB8AF-F78E-40CB-BAF7-EA954AF01A3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7E8C91-B53B-4FEA-B33C-82C23D1B1C0D}" type="doc">
      <dgm:prSet loTypeId="urn:microsoft.com/office/officeart/2005/8/layout/funnel1" loCatId="relationship" qsTypeId="urn:microsoft.com/office/officeart/2005/8/quickstyle/3d2" qsCatId="3D" csTypeId="urn:microsoft.com/office/officeart/2005/8/colors/accent3_5" csCatId="accent3" phldr="1"/>
      <dgm:spPr/>
      <dgm:t>
        <a:bodyPr/>
        <a:lstStyle/>
        <a:p>
          <a:endParaRPr lang="en-US"/>
        </a:p>
      </dgm:t>
    </dgm:pt>
    <dgm:pt modelId="{46168BEC-3C49-46E6-BD3C-627BED0FCA75}">
      <dgm:prSet/>
      <dgm:spPr/>
      <dgm:t>
        <a:bodyPr/>
        <a:lstStyle/>
        <a:p>
          <a:pPr rtl="0"/>
          <a:r>
            <a:rPr lang="en-US" b="1" dirty="0" smtClean="0">
              <a:solidFill>
                <a:schemeClr val="bg1"/>
              </a:solidFill>
            </a:rPr>
            <a:t>QR Codes </a:t>
          </a:r>
          <a:endParaRPr lang="en-US" b="1" dirty="0">
            <a:solidFill>
              <a:schemeClr val="bg1"/>
            </a:solidFill>
          </a:endParaRPr>
        </a:p>
      </dgm:t>
    </dgm:pt>
    <dgm:pt modelId="{0AAD7E30-B359-4EAD-BD64-BF76D0AD5002}" type="parTrans" cxnId="{7D58FDBF-605D-49CA-AF02-2641929D4C6A}">
      <dgm:prSet/>
      <dgm:spPr/>
      <dgm:t>
        <a:bodyPr/>
        <a:lstStyle/>
        <a:p>
          <a:endParaRPr lang="en-US"/>
        </a:p>
      </dgm:t>
    </dgm:pt>
    <dgm:pt modelId="{1D98880F-8309-4B5A-B5F8-130EF44986FB}" type="sibTrans" cxnId="{7D58FDBF-605D-49CA-AF02-2641929D4C6A}">
      <dgm:prSet/>
      <dgm:spPr/>
      <dgm:t>
        <a:bodyPr/>
        <a:lstStyle/>
        <a:p>
          <a:endParaRPr lang="en-US"/>
        </a:p>
      </dgm:t>
    </dgm:pt>
    <dgm:pt modelId="{49F0D928-E779-4CB7-B713-4E57D637921F}">
      <dgm:prSet/>
      <dgm:spPr/>
      <dgm:t>
        <a:bodyPr/>
        <a:lstStyle/>
        <a:p>
          <a:pPr rtl="0"/>
          <a:r>
            <a:rPr lang="en-US" b="1" dirty="0" smtClean="0">
              <a:solidFill>
                <a:schemeClr val="bg1"/>
              </a:solidFill>
            </a:rPr>
            <a:t>Client Requests</a:t>
          </a:r>
          <a:endParaRPr lang="en-US" b="1" dirty="0">
            <a:solidFill>
              <a:schemeClr val="bg1"/>
            </a:solidFill>
          </a:endParaRPr>
        </a:p>
      </dgm:t>
    </dgm:pt>
    <dgm:pt modelId="{B2E0EB95-2A9A-4A33-9DD7-F25A36239498}" type="parTrans" cxnId="{5881DA4B-370E-4392-97B1-52AF5461DC15}">
      <dgm:prSet/>
      <dgm:spPr/>
      <dgm:t>
        <a:bodyPr/>
        <a:lstStyle/>
        <a:p>
          <a:endParaRPr lang="en-US"/>
        </a:p>
      </dgm:t>
    </dgm:pt>
    <dgm:pt modelId="{B1DE14F3-852D-43CA-8F1F-AE93F4BEEBAF}" type="sibTrans" cxnId="{5881DA4B-370E-4392-97B1-52AF5461DC15}">
      <dgm:prSet/>
      <dgm:spPr/>
      <dgm:t>
        <a:bodyPr/>
        <a:lstStyle/>
        <a:p>
          <a:endParaRPr lang="en-US"/>
        </a:p>
      </dgm:t>
    </dgm:pt>
    <dgm:pt modelId="{ED636681-75B1-4F87-AA32-D1A2A0233469}">
      <dgm:prSet/>
      <dgm:spPr/>
      <dgm:t>
        <a:bodyPr/>
        <a:lstStyle/>
        <a:p>
          <a:pPr rtl="0"/>
          <a:r>
            <a:rPr lang="en-US" b="1" dirty="0" smtClean="0"/>
            <a:t>Videos</a:t>
          </a:r>
          <a:endParaRPr lang="en-US" b="1" dirty="0"/>
        </a:p>
      </dgm:t>
    </dgm:pt>
    <dgm:pt modelId="{6EC9159F-7099-4473-BB99-8764F64A5E86}" type="parTrans" cxnId="{0630F991-7434-41CF-AC22-703BA909C2BB}">
      <dgm:prSet/>
      <dgm:spPr/>
      <dgm:t>
        <a:bodyPr/>
        <a:lstStyle/>
        <a:p>
          <a:endParaRPr lang="en-US"/>
        </a:p>
      </dgm:t>
    </dgm:pt>
    <dgm:pt modelId="{43ED20B8-79AF-4AD4-8AEC-CB16B09A4A0F}" type="sibTrans" cxnId="{0630F991-7434-41CF-AC22-703BA909C2BB}">
      <dgm:prSet/>
      <dgm:spPr/>
      <dgm:t>
        <a:bodyPr/>
        <a:lstStyle/>
        <a:p>
          <a:endParaRPr lang="en-US"/>
        </a:p>
      </dgm:t>
    </dgm:pt>
    <dgm:pt modelId="{ECBA6C3A-4C17-4218-916C-2E0D76CBE7A6}">
      <dgm:prSet custT="1"/>
      <dgm:spPr/>
      <dgm:t>
        <a:bodyPr vert="wordArtVert"/>
        <a:lstStyle/>
        <a:p>
          <a:pPr rtl="0"/>
          <a:r>
            <a:rPr lang="en-US" sz="3200" b="0" cap="none" spc="0" dirty="0" smtClean="0">
              <a:ln w="18415" cmpd="sng">
                <a:prstDash val="solid"/>
              </a:ln>
              <a:solidFill>
                <a:schemeClr val="tx2"/>
              </a:solidFill>
              <a:effectLst>
                <a:glow rad="139700">
                  <a:schemeClr val="accent3">
                    <a:satMod val="175000"/>
                    <a:alpha val="40000"/>
                  </a:schemeClr>
                </a:glow>
                <a:outerShdw blurRad="63500" dir="3600000" algn="tl" rotWithShape="0">
                  <a:srgbClr val="000000">
                    <a:alpha val="70000"/>
                  </a:srgbClr>
                </a:outerShdw>
                <a:reflection blurRad="6350" stA="55000" endA="50" endPos="85000" dist="60007" dir="5400000" sy="-100000" algn="bl" rotWithShape="0"/>
              </a:effectLst>
            </a:rPr>
            <a:t>Cloud</a:t>
          </a:r>
          <a:r>
            <a:rPr lang="en-US" sz="3200" dirty="0" smtClean="0"/>
            <a:t>  </a:t>
          </a:r>
          <a:r>
            <a:rPr lang="en-US" sz="3200" dirty="0" err="1" smtClean="0">
              <a:solidFill>
                <a:schemeClr val="accent3">
                  <a:lumMod val="20000"/>
                  <a:lumOff val="80000"/>
                </a:schemeClr>
              </a:solidFill>
            </a:rPr>
            <a:t>Dropbox</a:t>
          </a:r>
          <a:endParaRPr lang="en-US" sz="3200" dirty="0">
            <a:solidFill>
              <a:schemeClr val="accent3">
                <a:lumMod val="20000"/>
                <a:lumOff val="80000"/>
              </a:schemeClr>
            </a:solidFill>
          </a:endParaRPr>
        </a:p>
      </dgm:t>
    </dgm:pt>
    <dgm:pt modelId="{CDC523DF-0790-4925-A21C-843CE6D53888}" type="parTrans" cxnId="{C3780B2D-8936-4D13-9757-F6F425E51E1E}">
      <dgm:prSet/>
      <dgm:spPr/>
      <dgm:t>
        <a:bodyPr/>
        <a:lstStyle/>
        <a:p>
          <a:endParaRPr lang="en-US"/>
        </a:p>
      </dgm:t>
    </dgm:pt>
    <dgm:pt modelId="{072F2BE3-EFD1-4153-BD7F-7204E2997B92}" type="sibTrans" cxnId="{C3780B2D-8936-4D13-9757-F6F425E51E1E}">
      <dgm:prSet/>
      <dgm:spPr/>
      <dgm:t>
        <a:bodyPr/>
        <a:lstStyle/>
        <a:p>
          <a:endParaRPr lang="en-US"/>
        </a:p>
      </dgm:t>
    </dgm:pt>
    <dgm:pt modelId="{FF3FE26E-298E-4A44-A6AD-478D46F0AD4B}" type="pres">
      <dgm:prSet presAssocID="{797E8C91-B53B-4FEA-B33C-82C23D1B1C0D}" presName="Name0" presStyleCnt="0">
        <dgm:presLayoutVars>
          <dgm:chMax val="4"/>
          <dgm:resizeHandles val="exact"/>
        </dgm:presLayoutVars>
      </dgm:prSet>
      <dgm:spPr/>
      <dgm:t>
        <a:bodyPr/>
        <a:lstStyle/>
        <a:p>
          <a:endParaRPr lang="en-US"/>
        </a:p>
      </dgm:t>
    </dgm:pt>
    <dgm:pt modelId="{FBEF2799-5C74-4E1E-BFB2-14101BAAA97E}" type="pres">
      <dgm:prSet presAssocID="{797E8C91-B53B-4FEA-B33C-82C23D1B1C0D}" presName="ellipse" presStyleLbl="trBgShp" presStyleIdx="0" presStyleCnt="1"/>
      <dgm:spPr/>
      <dgm:t>
        <a:bodyPr/>
        <a:lstStyle/>
        <a:p>
          <a:endParaRPr lang="en-US"/>
        </a:p>
      </dgm:t>
    </dgm:pt>
    <dgm:pt modelId="{FE792A3A-FF89-4CD7-9DF0-908842ACABCC}" type="pres">
      <dgm:prSet presAssocID="{797E8C91-B53B-4FEA-B33C-82C23D1B1C0D}" presName="arrow1" presStyleLbl="fgShp" presStyleIdx="0" presStyleCnt="1"/>
      <dgm:spPr/>
      <dgm:t>
        <a:bodyPr/>
        <a:lstStyle/>
        <a:p>
          <a:endParaRPr lang="en-US"/>
        </a:p>
      </dgm:t>
    </dgm:pt>
    <dgm:pt modelId="{32598919-980A-46AF-B996-D64FCDA9E464}" type="pres">
      <dgm:prSet presAssocID="{797E8C91-B53B-4FEA-B33C-82C23D1B1C0D}" presName="rectangle" presStyleLbl="revTx" presStyleIdx="0" presStyleCnt="1" custScaleY="60556">
        <dgm:presLayoutVars>
          <dgm:bulletEnabled val="1"/>
        </dgm:presLayoutVars>
      </dgm:prSet>
      <dgm:spPr/>
      <dgm:t>
        <a:bodyPr/>
        <a:lstStyle/>
        <a:p>
          <a:endParaRPr lang="en-US"/>
        </a:p>
      </dgm:t>
    </dgm:pt>
    <dgm:pt modelId="{698CC8DF-8DC1-489C-AADB-F514D0D1ACA0}" type="pres">
      <dgm:prSet presAssocID="{49F0D928-E779-4CB7-B713-4E57D637921F}" presName="item1" presStyleLbl="node1" presStyleIdx="0" presStyleCnt="3">
        <dgm:presLayoutVars>
          <dgm:bulletEnabled val="1"/>
        </dgm:presLayoutVars>
      </dgm:prSet>
      <dgm:spPr/>
      <dgm:t>
        <a:bodyPr/>
        <a:lstStyle/>
        <a:p>
          <a:endParaRPr lang="en-US"/>
        </a:p>
      </dgm:t>
    </dgm:pt>
    <dgm:pt modelId="{8BF145BC-72F3-4CA2-8340-987CE602F83A}" type="pres">
      <dgm:prSet presAssocID="{ED636681-75B1-4F87-AA32-D1A2A0233469}" presName="item2" presStyleLbl="node1" presStyleIdx="1" presStyleCnt="3" custLinFactNeighborX="-741" custLinFactNeighborY="-2315">
        <dgm:presLayoutVars>
          <dgm:bulletEnabled val="1"/>
        </dgm:presLayoutVars>
      </dgm:prSet>
      <dgm:spPr/>
      <dgm:t>
        <a:bodyPr/>
        <a:lstStyle/>
        <a:p>
          <a:endParaRPr lang="en-US"/>
        </a:p>
      </dgm:t>
    </dgm:pt>
    <dgm:pt modelId="{C480CE1B-7D07-46A5-AA6E-F295FE37F5E3}" type="pres">
      <dgm:prSet presAssocID="{ECBA6C3A-4C17-4218-916C-2E0D76CBE7A6}" presName="item3" presStyleLbl="node1" presStyleIdx="2" presStyleCnt="3" custLinFactNeighborX="-2963" custLinFactNeighborY="-1841">
        <dgm:presLayoutVars>
          <dgm:bulletEnabled val="1"/>
        </dgm:presLayoutVars>
      </dgm:prSet>
      <dgm:spPr/>
      <dgm:t>
        <a:bodyPr/>
        <a:lstStyle/>
        <a:p>
          <a:endParaRPr lang="en-US"/>
        </a:p>
      </dgm:t>
    </dgm:pt>
    <dgm:pt modelId="{260A71E3-DA22-4E2C-AAC1-30D1B118F873}" type="pres">
      <dgm:prSet presAssocID="{797E8C91-B53B-4FEA-B33C-82C23D1B1C0D}" presName="funnel" presStyleLbl="trAlignAcc1" presStyleIdx="0" presStyleCnt="1"/>
      <dgm:spPr>
        <a:solidFill>
          <a:schemeClr val="bg2">
            <a:lumMod val="20000"/>
            <a:lumOff val="80000"/>
            <a:alpha val="14000"/>
          </a:schemeClr>
        </a:solidFill>
      </dgm:spPr>
      <dgm:t>
        <a:bodyPr/>
        <a:lstStyle/>
        <a:p>
          <a:endParaRPr lang="en-US"/>
        </a:p>
      </dgm:t>
    </dgm:pt>
  </dgm:ptLst>
  <dgm:cxnLst>
    <dgm:cxn modelId="{7D58FDBF-605D-49CA-AF02-2641929D4C6A}" srcId="{797E8C91-B53B-4FEA-B33C-82C23D1B1C0D}" destId="{46168BEC-3C49-46E6-BD3C-627BED0FCA75}" srcOrd="0" destOrd="0" parTransId="{0AAD7E30-B359-4EAD-BD64-BF76D0AD5002}" sibTransId="{1D98880F-8309-4B5A-B5F8-130EF44986FB}"/>
    <dgm:cxn modelId="{40CEBEEB-D88B-4DFD-8BEC-356714083356}" type="presOf" srcId="{46168BEC-3C49-46E6-BD3C-627BED0FCA75}" destId="{C480CE1B-7D07-46A5-AA6E-F295FE37F5E3}" srcOrd="0" destOrd="0" presId="urn:microsoft.com/office/officeart/2005/8/layout/funnel1"/>
    <dgm:cxn modelId="{0450F3B8-5C67-4B8A-A47E-874DA680E9D8}" type="presOf" srcId="{797E8C91-B53B-4FEA-B33C-82C23D1B1C0D}" destId="{FF3FE26E-298E-4A44-A6AD-478D46F0AD4B}" srcOrd="0" destOrd="0" presId="urn:microsoft.com/office/officeart/2005/8/layout/funnel1"/>
    <dgm:cxn modelId="{C3E5DEA3-185F-487E-8A1D-5C58B1C7556B}" type="presOf" srcId="{49F0D928-E779-4CB7-B713-4E57D637921F}" destId="{8BF145BC-72F3-4CA2-8340-987CE602F83A}" srcOrd="0" destOrd="0" presId="urn:microsoft.com/office/officeart/2005/8/layout/funnel1"/>
    <dgm:cxn modelId="{3A512FA8-8D2C-46C0-9E1A-6A68FA102847}" type="presOf" srcId="{ED636681-75B1-4F87-AA32-D1A2A0233469}" destId="{698CC8DF-8DC1-489C-AADB-F514D0D1ACA0}" srcOrd="0" destOrd="0" presId="urn:microsoft.com/office/officeart/2005/8/layout/funnel1"/>
    <dgm:cxn modelId="{17DD9705-1ABE-44F3-9117-C48326C6DCA0}" type="presOf" srcId="{ECBA6C3A-4C17-4218-916C-2E0D76CBE7A6}" destId="{32598919-980A-46AF-B996-D64FCDA9E464}" srcOrd="0" destOrd="0" presId="urn:microsoft.com/office/officeart/2005/8/layout/funnel1"/>
    <dgm:cxn modelId="{0630F991-7434-41CF-AC22-703BA909C2BB}" srcId="{797E8C91-B53B-4FEA-B33C-82C23D1B1C0D}" destId="{ED636681-75B1-4F87-AA32-D1A2A0233469}" srcOrd="2" destOrd="0" parTransId="{6EC9159F-7099-4473-BB99-8764F64A5E86}" sibTransId="{43ED20B8-79AF-4AD4-8AEC-CB16B09A4A0F}"/>
    <dgm:cxn modelId="{C3780B2D-8936-4D13-9757-F6F425E51E1E}" srcId="{797E8C91-B53B-4FEA-B33C-82C23D1B1C0D}" destId="{ECBA6C3A-4C17-4218-916C-2E0D76CBE7A6}" srcOrd="3" destOrd="0" parTransId="{CDC523DF-0790-4925-A21C-843CE6D53888}" sibTransId="{072F2BE3-EFD1-4153-BD7F-7204E2997B92}"/>
    <dgm:cxn modelId="{5881DA4B-370E-4392-97B1-52AF5461DC15}" srcId="{797E8C91-B53B-4FEA-B33C-82C23D1B1C0D}" destId="{49F0D928-E779-4CB7-B713-4E57D637921F}" srcOrd="1" destOrd="0" parTransId="{B2E0EB95-2A9A-4A33-9DD7-F25A36239498}" sibTransId="{B1DE14F3-852D-43CA-8F1F-AE93F4BEEBAF}"/>
    <dgm:cxn modelId="{C6CD72B6-1F5D-4A32-B321-741FE28EE686}" type="presParOf" srcId="{FF3FE26E-298E-4A44-A6AD-478D46F0AD4B}" destId="{FBEF2799-5C74-4E1E-BFB2-14101BAAA97E}" srcOrd="0" destOrd="0" presId="urn:microsoft.com/office/officeart/2005/8/layout/funnel1"/>
    <dgm:cxn modelId="{15F44EF4-A509-4F05-94F3-3694ED43C05D}" type="presParOf" srcId="{FF3FE26E-298E-4A44-A6AD-478D46F0AD4B}" destId="{FE792A3A-FF89-4CD7-9DF0-908842ACABCC}" srcOrd="1" destOrd="0" presId="urn:microsoft.com/office/officeart/2005/8/layout/funnel1"/>
    <dgm:cxn modelId="{D07F6A66-2A7B-4DC6-943A-6684503C9663}" type="presParOf" srcId="{FF3FE26E-298E-4A44-A6AD-478D46F0AD4B}" destId="{32598919-980A-46AF-B996-D64FCDA9E464}" srcOrd="2" destOrd="0" presId="urn:microsoft.com/office/officeart/2005/8/layout/funnel1"/>
    <dgm:cxn modelId="{23C980D8-E6E0-4612-92BD-FC4BA2FBF38F}" type="presParOf" srcId="{FF3FE26E-298E-4A44-A6AD-478D46F0AD4B}" destId="{698CC8DF-8DC1-489C-AADB-F514D0D1ACA0}" srcOrd="3" destOrd="0" presId="urn:microsoft.com/office/officeart/2005/8/layout/funnel1"/>
    <dgm:cxn modelId="{2DE501E0-2C15-449E-B880-CD0374159D70}" type="presParOf" srcId="{FF3FE26E-298E-4A44-A6AD-478D46F0AD4B}" destId="{8BF145BC-72F3-4CA2-8340-987CE602F83A}" srcOrd="4" destOrd="0" presId="urn:microsoft.com/office/officeart/2005/8/layout/funnel1"/>
    <dgm:cxn modelId="{BFC2BBDB-4F80-408B-89F4-0837410F2AC4}" type="presParOf" srcId="{FF3FE26E-298E-4A44-A6AD-478D46F0AD4B}" destId="{C480CE1B-7D07-46A5-AA6E-F295FE37F5E3}" srcOrd="5" destOrd="0" presId="urn:microsoft.com/office/officeart/2005/8/layout/funnel1"/>
    <dgm:cxn modelId="{F2EEDA06-3BF8-4773-BA86-3ADA7012CA85}" type="presParOf" srcId="{FF3FE26E-298E-4A44-A6AD-478D46F0AD4B}" destId="{260A71E3-DA22-4E2C-AAC1-30D1B118F873}"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EB96BA-0C8D-4EE5-A97A-43DF49CC6991}" type="doc">
      <dgm:prSet loTypeId="urn:microsoft.com/office/officeart/2005/8/layout/hList1" loCatId="list" qsTypeId="urn:microsoft.com/office/officeart/2005/8/quickstyle/simple2" qsCatId="simple" csTypeId="urn:microsoft.com/office/officeart/2005/8/colors/accent6_3" csCatId="accent6" phldr="1"/>
      <dgm:spPr/>
      <dgm:t>
        <a:bodyPr/>
        <a:lstStyle/>
        <a:p>
          <a:endParaRPr lang="en-US"/>
        </a:p>
      </dgm:t>
    </dgm:pt>
    <dgm:pt modelId="{CE106377-7C48-47B1-A7C5-A0AC50C51E55}">
      <dgm:prSet custT="1"/>
      <dgm:spPr/>
      <dgm:t>
        <a:bodyPr/>
        <a:lstStyle/>
        <a:p>
          <a:pPr rtl="0"/>
          <a:r>
            <a:rPr lang="en-US" sz="2000" b="1" dirty="0" smtClean="0"/>
            <a:t>Many Thanks to</a:t>
          </a:r>
          <a:endParaRPr lang="en-US" sz="2000" b="1" dirty="0"/>
        </a:p>
      </dgm:t>
    </dgm:pt>
    <dgm:pt modelId="{8E9AC98E-E1F1-463E-92EB-D97263413530}" type="parTrans" cxnId="{B440E510-E7D8-4671-B3B6-D379E08D73B0}">
      <dgm:prSet/>
      <dgm:spPr/>
      <dgm:t>
        <a:bodyPr/>
        <a:lstStyle/>
        <a:p>
          <a:endParaRPr lang="en-US"/>
        </a:p>
      </dgm:t>
    </dgm:pt>
    <dgm:pt modelId="{8A0AD110-5020-4356-BC24-976061FA6BE6}" type="sibTrans" cxnId="{B440E510-E7D8-4671-B3B6-D379E08D73B0}">
      <dgm:prSet/>
      <dgm:spPr/>
      <dgm:t>
        <a:bodyPr/>
        <a:lstStyle/>
        <a:p>
          <a:endParaRPr lang="en-US"/>
        </a:p>
      </dgm:t>
    </dgm:pt>
    <dgm:pt modelId="{C799D0B0-9AA6-4A8F-8376-FE3072DAC363}">
      <dgm:prSet custT="1"/>
      <dgm:spPr>
        <a:effectLst>
          <a:reflection blurRad="6350" stA="50000" endA="300" endPos="38500" dist="50800" dir="5400000" sy="-100000" algn="bl" rotWithShape="0"/>
        </a:effectLst>
      </dgm:spPr>
      <dgm:t>
        <a:bodyPr/>
        <a:lstStyle/>
        <a:p>
          <a:pPr rtl="0"/>
          <a:r>
            <a:rPr lang="en-US" sz="1600" b="1" dirty="0" smtClean="0"/>
            <a:t>The School of Natural Resources and Environment for room use;</a:t>
          </a:r>
          <a:endParaRPr lang="en-US" sz="1600" b="1" dirty="0"/>
        </a:p>
      </dgm:t>
    </dgm:pt>
    <dgm:pt modelId="{837D7642-F098-482E-8E53-A8D3226D2A3C}" type="parTrans" cxnId="{ED70CED3-54FB-4341-9BF0-E1515299D982}">
      <dgm:prSet/>
      <dgm:spPr/>
      <dgm:t>
        <a:bodyPr/>
        <a:lstStyle/>
        <a:p>
          <a:endParaRPr lang="en-US"/>
        </a:p>
      </dgm:t>
    </dgm:pt>
    <dgm:pt modelId="{A4990BC9-CE4F-4FFD-AA84-B5995B492BD0}" type="sibTrans" cxnId="{ED70CED3-54FB-4341-9BF0-E1515299D982}">
      <dgm:prSet/>
      <dgm:spPr/>
      <dgm:t>
        <a:bodyPr/>
        <a:lstStyle/>
        <a:p>
          <a:endParaRPr lang="en-US"/>
        </a:p>
      </dgm:t>
    </dgm:pt>
    <dgm:pt modelId="{6F264AE5-D224-48FE-A536-728411014016}">
      <dgm:prSet custT="1"/>
      <dgm:spPr>
        <a:effectLst>
          <a:reflection blurRad="6350" stA="50000" endA="300" endPos="38500" dist="50800" dir="5400000" sy="-100000" algn="bl" rotWithShape="0"/>
        </a:effectLst>
      </dgm:spPr>
      <dgm:t>
        <a:bodyPr/>
        <a:lstStyle/>
        <a:p>
          <a:pPr rtl="0"/>
          <a:r>
            <a:rPr lang="en-US" sz="1600" b="1" dirty="0" smtClean="0"/>
            <a:t>Kris </a:t>
          </a:r>
          <a:r>
            <a:rPr lang="en-US" sz="1600" b="1" dirty="0" err="1" smtClean="0"/>
            <a:t>Oswalt</a:t>
          </a:r>
          <a:r>
            <a:rPr lang="en-US" sz="1600" b="1" dirty="0" smtClean="0"/>
            <a:t> of Community Systems Foundation (CSF) for advice.</a:t>
          </a:r>
          <a:endParaRPr lang="en-US" sz="1600" b="1" dirty="0"/>
        </a:p>
      </dgm:t>
    </dgm:pt>
    <dgm:pt modelId="{DFC6D7FB-0DBB-4DAA-96FD-86CDED03EE7B}" type="parTrans" cxnId="{D58FC86A-7A3D-43D1-AEC8-7C046BF322A8}">
      <dgm:prSet/>
      <dgm:spPr/>
      <dgm:t>
        <a:bodyPr/>
        <a:lstStyle/>
        <a:p>
          <a:endParaRPr lang="en-US"/>
        </a:p>
      </dgm:t>
    </dgm:pt>
    <dgm:pt modelId="{E54C0F94-ACB7-4D29-B7E5-3A710E1BFCC4}" type="sibTrans" cxnId="{D58FC86A-7A3D-43D1-AEC8-7C046BF322A8}">
      <dgm:prSet/>
      <dgm:spPr/>
      <dgm:t>
        <a:bodyPr/>
        <a:lstStyle/>
        <a:p>
          <a:endParaRPr lang="en-US"/>
        </a:p>
      </dgm:t>
    </dgm:pt>
    <dgm:pt modelId="{1A60F36F-ABB7-4CFD-B7E7-D0FDFACCE84B}">
      <dgm:prSet custT="1"/>
      <dgm:spPr/>
      <dgm:t>
        <a:bodyPr/>
        <a:lstStyle/>
        <a:p>
          <a:pPr rtl="0"/>
          <a:r>
            <a:rPr lang="en-US" sz="2000" b="1" dirty="0" smtClean="0"/>
            <a:t>Related Information </a:t>
          </a:r>
          <a:endParaRPr lang="en-US" sz="2000" b="1" dirty="0"/>
        </a:p>
      </dgm:t>
    </dgm:pt>
    <dgm:pt modelId="{119D7194-B491-4F97-99A6-DAD3129CBB19}" type="parTrans" cxnId="{4AC2386C-0911-4AFC-97B1-2F8B11437A47}">
      <dgm:prSet/>
      <dgm:spPr/>
      <dgm:t>
        <a:bodyPr/>
        <a:lstStyle/>
        <a:p>
          <a:endParaRPr lang="en-US"/>
        </a:p>
      </dgm:t>
    </dgm:pt>
    <dgm:pt modelId="{84EE011F-F423-40AD-82AF-D70A9E4DD690}" type="sibTrans" cxnId="{4AC2386C-0911-4AFC-97B1-2F8B11437A47}">
      <dgm:prSet/>
      <dgm:spPr/>
      <dgm:t>
        <a:bodyPr/>
        <a:lstStyle/>
        <a:p>
          <a:endParaRPr lang="en-US"/>
        </a:p>
      </dgm:t>
    </dgm:pt>
    <dgm:pt modelId="{5F2CAF24-1001-4E4F-813E-27F02FFAB958}">
      <dgm:prSet custT="1"/>
      <dgm:spPr>
        <a:effectLst>
          <a:reflection blurRad="6350" stA="50000" endA="300" endPos="38500" dist="50800" dir="5400000" sy="-100000" algn="bl" rotWithShape="0"/>
        </a:effectLst>
      </dgm:spPr>
      <dgm:t>
        <a:bodyPr/>
        <a:lstStyle/>
        <a:p>
          <a:pPr rtl="0"/>
          <a:r>
            <a:rPr lang="en-US" sz="1600" b="1" dirty="0" smtClean="0">
              <a:solidFill>
                <a:schemeClr val="bg1"/>
              </a:solidFill>
              <a:hlinkClick xmlns:r="http://schemas.openxmlformats.org/officeDocument/2006/relationships" r:id="rId1"/>
            </a:rPr>
            <a:t>http://www.MyLovedOne.com</a:t>
          </a:r>
          <a:endParaRPr lang="en-US" sz="1600" b="1" dirty="0">
            <a:solidFill>
              <a:schemeClr val="bg1"/>
            </a:solidFill>
          </a:endParaRPr>
        </a:p>
      </dgm:t>
    </dgm:pt>
    <dgm:pt modelId="{3FD1A331-0250-433A-813D-14304C22ADA3}" type="parTrans" cxnId="{2B332F5B-8394-4A47-9AA7-FAC40FA08354}">
      <dgm:prSet/>
      <dgm:spPr/>
      <dgm:t>
        <a:bodyPr/>
        <a:lstStyle/>
        <a:p>
          <a:endParaRPr lang="en-US"/>
        </a:p>
      </dgm:t>
    </dgm:pt>
    <dgm:pt modelId="{18FEBFDD-3C27-4255-9844-36E180691A3A}" type="sibTrans" cxnId="{2B332F5B-8394-4A47-9AA7-FAC40FA08354}">
      <dgm:prSet/>
      <dgm:spPr/>
      <dgm:t>
        <a:bodyPr/>
        <a:lstStyle/>
        <a:p>
          <a:endParaRPr lang="en-US"/>
        </a:p>
      </dgm:t>
    </dgm:pt>
    <dgm:pt modelId="{515971C6-DD49-4397-A258-D00B9FD769B4}">
      <dgm:prSet custT="1"/>
      <dgm:spPr>
        <a:effectLst>
          <a:reflection blurRad="6350" stA="50000" endA="300" endPos="38500" dist="50800" dir="5400000" sy="-100000" algn="bl" rotWithShape="0"/>
        </a:effectLst>
      </dgm:spPr>
      <dgm:t>
        <a:bodyPr/>
        <a:lstStyle/>
        <a:p>
          <a:pPr rtl="0"/>
          <a:r>
            <a:rPr lang="en-US" sz="1600" b="1" dirty="0" smtClean="0">
              <a:solidFill>
                <a:schemeClr val="bg1"/>
              </a:solidFill>
              <a:hlinkClick xmlns:r="http://schemas.openxmlformats.org/officeDocument/2006/relationships" r:id="rId2"/>
            </a:rPr>
            <a:t>http://www.imagenet.org/</a:t>
          </a:r>
          <a:endParaRPr lang="en-US" sz="1600" b="1" dirty="0">
            <a:solidFill>
              <a:schemeClr val="bg1"/>
            </a:solidFill>
          </a:endParaRPr>
        </a:p>
      </dgm:t>
    </dgm:pt>
    <dgm:pt modelId="{205CC8FD-1FB5-432F-A303-69C7457E1C55}" type="parTrans" cxnId="{6140CC08-180D-4671-8E7D-05E69AF5DD5D}">
      <dgm:prSet/>
      <dgm:spPr/>
      <dgm:t>
        <a:bodyPr/>
        <a:lstStyle/>
        <a:p>
          <a:endParaRPr lang="en-US"/>
        </a:p>
      </dgm:t>
    </dgm:pt>
    <dgm:pt modelId="{6AEADCBB-010F-4605-BBD6-261D08F0946D}" type="sibTrans" cxnId="{6140CC08-180D-4671-8E7D-05E69AF5DD5D}">
      <dgm:prSet/>
      <dgm:spPr/>
      <dgm:t>
        <a:bodyPr/>
        <a:lstStyle/>
        <a:p>
          <a:endParaRPr lang="en-US"/>
        </a:p>
      </dgm:t>
    </dgm:pt>
    <dgm:pt modelId="{2FE788C7-9E20-4870-AFF5-3702EAB5E6FD}">
      <dgm:prSet custT="1"/>
      <dgm:spPr>
        <a:effectLst>
          <a:reflection blurRad="6350" stA="50000" endA="300" endPos="38500" dist="50800" dir="5400000" sy="-100000" algn="bl" rotWithShape="0"/>
        </a:effectLst>
      </dgm:spPr>
      <dgm:t>
        <a:bodyPr/>
        <a:lstStyle/>
        <a:p>
          <a:pPr rtl="0"/>
          <a:r>
            <a:rPr lang="en-US" sz="1600" b="1" dirty="0" smtClean="0">
              <a:solidFill>
                <a:schemeClr val="bg1"/>
              </a:solidFill>
              <a:hlinkClick xmlns:r="http://schemas.openxmlformats.org/officeDocument/2006/relationships" r:id="rId3"/>
            </a:rPr>
            <a:t>http://www-personal.umich.edu/~sarhaus/</a:t>
          </a:r>
          <a:endParaRPr lang="en-US" sz="1600" b="1" dirty="0">
            <a:solidFill>
              <a:schemeClr val="bg1"/>
            </a:solidFill>
          </a:endParaRPr>
        </a:p>
      </dgm:t>
    </dgm:pt>
    <dgm:pt modelId="{B1363A76-E2E3-40C1-92D1-4AD8D75E3D4B}" type="parTrans" cxnId="{B4E623D3-A2A6-4074-A414-D11895D6505D}">
      <dgm:prSet/>
      <dgm:spPr/>
      <dgm:t>
        <a:bodyPr/>
        <a:lstStyle/>
        <a:p>
          <a:endParaRPr lang="en-US"/>
        </a:p>
      </dgm:t>
    </dgm:pt>
    <dgm:pt modelId="{EAF2CA0B-8CB2-4134-8E83-B67FC63266EA}" type="sibTrans" cxnId="{B4E623D3-A2A6-4074-A414-D11895D6505D}">
      <dgm:prSet/>
      <dgm:spPr/>
      <dgm:t>
        <a:bodyPr/>
        <a:lstStyle/>
        <a:p>
          <a:endParaRPr lang="en-US"/>
        </a:p>
      </dgm:t>
    </dgm:pt>
    <dgm:pt modelId="{C238F437-9807-4278-8FC2-A9C7F43399BC}">
      <dgm:prSet custT="1"/>
      <dgm:spPr>
        <a:effectLst>
          <a:reflection blurRad="6350" stA="50000" endA="300" endPos="38500" dist="50800" dir="5400000" sy="-100000" algn="bl" rotWithShape="0"/>
        </a:effectLst>
      </dgm:spPr>
      <dgm:t>
        <a:bodyPr/>
        <a:lstStyle/>
        <a:p>
          <a:pPr rtl="0"/>
          <a:r>
            <a:rPr lang="en-US" sz="1600" b="1" dirty="0" smtClean="0">
              <a:solidFill>
                <a:schemeClr val="bg1"/>
              </a:solidFill>
            </a:rPr>
            <a:t>Pacemaker Recycling:  </a:t>
          </a:r>
          <a:r>
            <a:rPr lang="en-US" sz="1600" b="1" dirty="0" smtClean="0">
              <a:solidFill>
                <a:schemeClr val="bg1"/>
              </a:solidFill>
              <a:hlinkClick xmlns:r="http://schemas.openxmlformats.org/officeDocument/2006/relationships" r:id="rId4"/>
            </a:rPr>
            <a:t>http://www.med.umich.edu/myheartyourheart/</a:t>
          </a:r>
          <a:endParaRPr lang="en-US" sz="1600" b="1" dirty="0">
            <a:solidFill>
              <a:schemeClr val="bg1"/>
            </a:solidFill>
          </a:endParaRPr>
        </a:p>
      </dgm:t>
    </dgm:pt>
    <dgm:pt modelId="{9E1386D1-7E12-4B09-B214-B0E7E03E1933}" type="parTrans" cxnId="{6A162883-24E2-4419-BFB0-F12610B33210}">
      <dgm:prSet/>
      <dgm:spPr/>
      <dgm:t>
        <a:bodyPr/>
        <a:lstStyle/>
        <a:p>
          <a:endParaRPr lang="en-US"/>
        </a:p>
      </dgm:t>
    </dgm:pt>
    <dgm:pt modelId="{8CF18795-2569-4C09-A35B-D7C312791195}" type="sibTrans" cxnId="{6A162883-24E2-4419-BFB0-F12610B33210}">
      <dgm:prSet/>
      <dgm:spPr/>
      <dgm:t>
        <a:bodyPr/>
        <a:lstStyle/>
        <a:p>
          <a:endParaRPr lang="en-US"/>
        </a:p>
      </dgm:t>
    </dgm:pt>
    <dgm:pt modelId="{AF14E3CF-8144-48F7-8950-98FF2083ACF0}">
      <dgm:prSet custT="1"/>
      <dgm:spPr>
        <a:effectLst>
          <a:reflection blurRad="6350" stA="50000" endA="300" endPos="38500" dist="50800" dir="5400000" sy="-100000" algn="bl" rotWithShape="0"/>
        </a:effectLst>
      </dgm:spPr>
      <dgm:t>
        <a:bodyPr/>
        <a:lstStyle/>
        <a:p>
          <a:pPr rtl="0"/>
          <a:r>
            <a:rPr lang="en-US" sz="1600" b="1" dirty="0" smtClean="0">
              <a:solidFill>
                <a:schemeClr val="bg1"/>
              </a:solidFill>
            </a:rPr>
            <a:t>Totem Pole:  </a:t>
          </a:r>
          <a:r>
            <a:rPr lang="en-US" sz="1600" b="1" dirty="0" smtClean="0">
              <a:solidFill>
                <a:schemeClr val="bg1"/>
              </a:solidFill>
              <a:hlinkClick xmlns:r="http://schemas.openxmlformats.org/officeDocument/2006/relationships" r:id="rId5"/>
            </a:rPr>
            <a:t>http://en.wikipedia.org/wiki/Totem_pole</a:t>
          </a:r>
          <a:endParaRPr lang="en-US" sz="1600" b="1" dirty="0">
            <a:solidFill>
              <a:schemeClr val="bg1"/>
            </a:solidFill>
          </a:endParaRPr>
        </a:p>
      </dgm:t>
    </dgm:pt>
    <dgm:pt modelId="{A9F08820-C77F-4E10-9D03-5D980E01CA21}" type="parTrans" cxnId="{3B3B1721-CF16-485E-B114-96079B00CC89}">
      <dgm:prSet/>
      <dgm:spPr/>
      <dgm:t>
        <a:bodyPr/>
        <a:lstStyle/>
        <a:p>
          <a:endParaRPr lang="en-US"/>
        </a:p>
      </dgm:t>
    </dgm:pt>
    <dgm:pt modelId="{F7A82C0A-5410-439A-B160-5FBE99EB386A}" type="sibTrans" cxnId="{3B3B1721-CF16-485E-B114-96079B00CC89}">
      <dgm:prSet/>
      <dgm:spPr/>
      <dgm:t>
        <a:bodyPr/>
        <a:lstStyle/>
        <a:p>
          <a:endParaRPr lang="en-US"/>
        </a:p>
      </dgm:t>
    </dgm:pt>
    <dgm:pt modelId="{87AB5EA9-33CA-4259-9D52-44531A99A6BD}">
      <dgm:prSet custT="1"/>
      <dgm:spPr>
        <a:effectLst>
          <a:reflection blurRad="6350" stA="50000" endA="300" endPos="38500" dist="50800" dir="5400000" sy="-100000" algn="bl" rotWithShape="0"/>
        </a:effectLst>
      </dgm:spPr>
      <dgm:t>
        <a:bodyPr/>
        <a:lstStyle/>
        <a:p>
          <a:pPr rtl="0"/>
          <a:r>
            <a:rPr lang="en-US" sz="1600" b="1" dirty="0" smtClean="0"/>
            <a:t>Matthew </a:t>
          </a:r>
          <a:r>
            <a:rPr lang="en-US" sz="1600" b="1" dirty="0" err="1" smtClean="0"/>
            <a:t>Naud</a:t>
          </a:r>
          <a:r>
            <a:rPr lang="en-US" sz="1600" b="1" dirty="0" smtClean="0"/>
            <a:t>, Environmental Coordinator, City of Ann Arbor, for advice.</a:t>
          </a:r>
          <a:endParaRPr lang="en-US" sz="1600" b="1" dirty="0"/>
        </a:p>
      </dgm:t>
    </dgm:pt>
    <dgm:pt modelId="{D4B751F0-DB95-4E31-8F6C-FC5CA767971E}" type="parTrans" cxnId="{BAECE4F9-2598-40C4-A432-A22E727CAD1E}">
      <dgm:prSet/>
      <dgm:spPr/>
      <dgm:t>
        <a:bodyPr/>
        <a:lstStyle/>
        <a:p>
          <a:endParaRPr lang="en-US"/>
        </a:p>
      </dgm:t>
    </dgm:pt>
    <dgm:pt modelId="{03856A31-D310-4E63-A775-009714E9192B}" type="sibTrans" cxnId="{BAECE4F9-2598-40C4-A432-A22E727CAD1E}">
      <dgm:prSet/>
      <dgm:spPr/>
      <dgm:t>
        <a:bodyPr/>
        <a:lstStyle/>
        <a:p>
          <a:endParaRPr lang="en-US"/>
        </a:p>
      </dgm:t>
    </dgm:pt>
    <dgm:pt modelId="{CF787A82-03D2-4D34-82AA-6EF80E86EA05}">
      <dgm:prSet custT="1"/>
      <dgm:spPr>
        <a:effectLst>
          <a:reflection blurRad="6350" stA="50000" endA="300" endPos="38500" dist="50800" dir="5400000" sy="-100000" algn="bl" rotWithShape="0"/>
        </a:effectLst>
      </dgm:spPr>
      <dgm:t>
        <a:bodyPr/>
        <a:lstStyle/>
        <a:p>
          <a:pPr rtl="0"/>
          <a:r>
            <a:rPr lang="en-US" sz="1600" b="1" dirty="0" smtClean="0"/>
            <a:t>Gwen </a:t>
          </a:r>
          <a:r>
            <a:rPr lang="en-US" sz="1600" b="1" dirty="0" err="1" smtClean="0"/>
            <a:t>Nystuen</a:t>
          </a:r>
          <a:r>
            <a:rPr lang="en-US" sz="1600" b="1" dirty="0" smtClean="0"/>
            <a:t>, Commissioner, City of Ann Arbor Parks and Recreation Commission, for advice.</a:t>
          </a:r>
          <a:endParaRPr lang="en-US" sz="1600" b="1" dirty="0"/>
        </a:p>
      </dgm:t>
    </dgm:pt>
    <dgm:pt modelId="{FD23F9BD-1074-4843-B528-D7CC792B4B24}" type="parTrans" cxnId="{CFA820C5-5DFA-4E86-850D-81759692AECC}">
      <dgm:prSet/>
      <dgm:spPr/>
      <dgm:t>
        <a:bodyPr/>
        <a:lstStyle/>
        <a:p>
          <a:endParaRPr lang="en-US"/>
        </a:p>
      </dgm:t>
    </dgm:pt>
    <dgm:pt modelId="{8A083D0B-8D84-460B-A9F8-69379827CA72}" type="sibTrans" cxnId="{CFA820C5-5DFA-4E86-850D-81759692AECC}">
      <dgm:prSet/>
      <dgm:spPr/>
      <dgm:t>
        <a:bodyPr/>
        <a:lstStyle/>
        <a:p>
          <a:endParaRPr lang="en-US"/>
        </a:p>
      </dgm:t>
    </dgm:pt>
    <dgm:pt modelId="{0E2E0237-59B4-4AD1-A202-8E0FA954D455}">
      <dgm:prSet custT="1"/>
      <dgm:spPr>
        <a:effectLst>
          <a:reflection blurRad="6350" stA="50000" endA="300" endPos="38500" dist="50800" dir="5400000" sy="-100000" algn="bl" rotWithShape="0"/>
        </a:effectLst>
      </dgm:spPr>
      <dgm:t>
        <a:bodyPr/>
        <a:lstStyle/>
        <a:p>
          <a:pPr rtl="0"/>
          <a:r>
            <a:rPr lang="en-US" sz="1600" b="1" dirty="0" smtClean="0">
              <a:solidFill>
                <a:schemeClr val="bg1"/>
              </a:solidFill>
            </a:rPr>
            <a:t>Contract Bridge Forum: </a:t>
          </a:r>
          <a:r>
            <a:rPr lang="en-US" sz="1600" b="1" dirty="0" smtClean="0">
              <a:solidFill>
                <a:schemeClr val="bg1"/>
              </a:solidFill>
              <a:hlinkClick xmlns:r="http://schemas.openxmlformats.org/officeDocument/2006/relationships" r:id="rId6"/>
            </a:rPr>
            <a:t>http://www.contractbridgeforum.com/11/September/District17.htm</a:t>
          </a:r>
          <a:endParaRPr lang="en-US" sz="1600" b="1" dirty="0">
            <a:solidFill>
              <a:schemeClr val="bg1"/>
            </a:solidFill>
          </a:endParaRPr>
        </a:p>
      </dgm:t>
    </dgm:pt>
    <dgm:pt modelId="{92561046-129B-4ACB-BB42-4F0598300175}" type="parTrans" cxnId="{40637A4D-A788-4121-9D55-47672209596A}">
      <dgm:prSet/>
      <dgm:spPr/>
      <dgm:t>
        <a:bodyPr/>
        <a:lstStyle/>
        <a:p>
          <a:endParaRPr lang="en-US"/>
        </a:p>
      </dgm:t>
    </dgm:pt>
    <dgm:pt modelId="{4EC88C80-A027-473F-ABB3-EF6D3AE3C490}" type="sibTrans" cxnId="{40637A4D-A788-4121-9D55-47672209596A}">
      <dgm:prSet/>
      <dgm:spPr/>
      <dgm:t>
        <a:bodyPr/>
        <a:lstStyle/>
        <a:p>
          <a:endParaRPr lang="en-US"/>
        </a:p>
      </dgm:t>
    </dgm:pt>
    <dgm:pt modelId="{C55B1EB3-C67B-4F31-89D5-990E6F1F60C6}">
      <dgm:prSet custT="1"/>
      <dgm:spPr>
        <a:effectLst>
          <a:reflection blurRad="6350" stA="50000" endA="300" endPos="38500" dist="50800" dir="5400000" sy="-100000" algn="bl" rotWithShape="0"/>
        </a:effectLst>
      </dgm:spPr>
      <dgm:t>
        <a:bodyPr/>
        <a:lstStyle/>
        <a:p>
          <a:pPr rtl="0"/>
          <a:r>
            <a:rPr lang="en-US" sz="1600" b="1" dirty="0" smtClean="0"/>
            <a:t>William C. </a:t>
          </a:r>
          <a:r>
            <a:rPr lang="en-US" sz="1600" b="1" dirty="0" err="1" smtClean="0"/>
            <a:t>Arlinghaus</a:t>
          </a:r>
          <a:r>
            <a:rPr lang="en-US" sz="1600" b="1" dirty="0" smtClean="0"/>
            <a:t>, Bonnie Bagley and Ken </a:t>
          </a:r>
          <a:r>
            <a:rPr lang="en-US" sz="1600" b="1" dirty="0" err="1" smtClean="0"/>
            <a:t>Monzingo</a:t>
          </a:r>
          <a:r>
            <a:rPr lang="en-US" sz="1600" b="1" dirty="0" smtClean="0"/>
            <a:t>, ACBL District Directors.</a:t>
          </a:r>
          <a:endParaRPr lang="en-US" sz="1600" b="1" dirty="0"/>
        </a:p>
      </dgm:t>
    </dgm:pt>
    <dgm:pt modelId="{41B4F468-CE48-4021-A26B-13D171697E2E}" type="parTrans" cxnId="{00F67FBF-CBED-4354-8B9B-8031E2117567}">
      <dgm:prSet/>
      <dgm:spPr/>
      <dgm:t>
        <a:bodyPr/>
        <a:lstStyle/>
        <a:p>
          <a:endParaRPr lang="en-US"/>
        </a:p>
      </dgm:t>
    </dgm:pt>
    <dgm:pt modelId="{2521EC54-F3FF-4C79-934F-534F695D73B8}" type="sibTrans" cxnId="{00F67FBF-CBED-4354-8B9B-8031E2117567}">
      <dgm:prSet/>
      <dgm:spPr/>
      <dgm:t>
        <a:bodyPr/>
        <a:lstStyle/>
        <a:p>
          <a:endParaRPr lang="en-US"/>
        </a:p>
      </dgm:t>
    </dgm:pt>
    <dgm:pt modelId="{B395940B-45E7-4E21-9141-E31854DA3A85}">
      <dgm:prSet custT="1"/>
      <dgm:spPr>
        <a:effectLst>
          <a:reflection blurRad="6350" stA="50000" endA="300" endPos="38500" dist="50800" dir="5400000" sy="-100000" algn="bl" rotWithShape="0"/>
        </a:effectLst>
      </dgm:spPr>
      <dgm:t>
        <a:bodyPr/>
        <a:lstStyle/>
        <a:p>
          <a:pPr rtl="0"/>
          <a:r>
            <a:rPr lang="en-US" sz="1600" b="1" dirty="0" smtClean="0">
              <a:solidFill>
                <a:schemeClr val="bg1"/>
              </a:solidFill>
            </a:rPr>
            <a:t>American Contract Bridge League:  </a:t>
          </a:r>
          <a:r>
            <a:rPr lang="en-US" sz="1600" b="1" dirty="0" smtClean="0">
              <a:solidFill>
                <a:schemeClr val="bg1"/>
              </a:solidFill>
              <a:hlinkClick xmlns:r="http://schemas.openxmlformats.org/officeDocument/2006/relationships" r:id="rId7"/>
            </a:rPr>
            <a:t>http://www.acbl.org/</a:t>
          </a:r>
          <a:endParaRPr lang="en-US" sz="1600" b="1" dirty="0">
            <a:solidFill>
              <a:schemeClr val="bg1"/>
            </a:solidFill>
          </a:endParaRPr>
        </a:p>
      </dgm:t>
    </dgm:pt>
    <dgm:pt modelId="{6A3E9DD7-218E-4978-8675-FC1D14B3D6AC}" type="parTrans" cxnId="{FD871AB9-D2ED-4F8A-BFEC-F3017B5EF042}">
      <dgm:prSet/>
      <dgm:spPr/>
      <dgm:t>
        <a:bodyPr/>
        <a:lstStyle/>
        <a:p>
          <a:endParaRPr lang="en-US"/>
        </a:p>
      </dgm:t>
    </dgm:pt>
    <dgm:pt modelId="{E11C05BB-C284-43D4-BD2D-0DA6B00289F0}" type="sibTrans" cxnId="{FD871AB9-D2ED-4F8A-BFEC-F3017B5EF042}">
      <dgm:prSet/>
      <dgm:spPr/>
      <dgm:t>
        <a:bodyPr/>
        <a:lstStyle/>
        <a:p>
          <a:endParaRPr lang="en-US"/>
        </a:p>
      </dgm:t>
    </dgm:pt>
    <dgm:pt modelId="{D6B5B6AC-506B-4A7F-99DC-98547FCD556C}" type="pres">
      <dgm:prSet presAssocID="{88EB96BA-0C8D-4EE5-A97A-43DF49CC6991}" presName="Name0" presStyleCnt="0">
        <dgm:presLayoutVars>
          <dgm:dir/>
          <dgm:animLvl val="lvl"/>
          <dgm:resizeHandles val="exact"/>
        </dgm:presLayoutVars>
      </dgm:prSet>
      <dgm:spPr/>
      <dgm:t>
        <a:bodyPr/>
        <a:lstStyle/>
        <a:p>
          <a:endParaRPr lang="en-US"/>
        </a:p>
      </dgm:t>
    </dgm:pt>
    <dgm:pt modelId="{00F0FA8E-1EC7-4340-A7FA-FDC60D0F7CB4}" type="pres">
      <dgm:prSet presAssocID="{CE106377-7C48-47B1-A7C5-A0AC50C51E55}" presName="composite" presStyleCnt="0"/>
      <dgm:spPr/>
    </dgm:pt>
    <dgm:pt modelId="{AE1DA8A2-5E2F-446C-A5C1-2F1041E4B859}" type="pres">
      <dgm:prSet presAssocID="{CE106377-7C48-47B1-A7C5-A0AC50C51E55}" presName="parTx" presStyleLbl="alignNode1" presStyleIdx="0" presStyleCnt="2">
        <dgm:presLayoutVars>
          <dgm:chMax val="0"/>
          <dgm:chPref val="0"/>
          <dgm:bulletEnabled val="1"/>
        </dgm:presLayoutVars>
      </dgm:prSet>
      <dgm:spPr/>
      <dgm:t>
        <a:bodyPr/>
        <a:lstStyle/>
        <a:p>
          <a:endParaRPr lang="en-US"/>
        </a:p>
      </dgm:t>
    </dgm:pt>
    <dgm:pt modelId="{91EBA25C-2FC7-4BC8-B02D-EBF2F4C461AA}" type="pres">
      <dgm:prSet presAssocID="{CE106377-7C48-47B1-A7C5-A0AC50C51E55}" presName="desTx" presStyleLbl="alignAccFollowNode1" presStyleIdx="0" presStyleCnt="2">
        <dgm:presLayoutVars>
          <dgm:bulletEnabled val="1"/>
        </dgm:presLayoutVars>
      </dgm:prSet>
      <dgm:spPr/>
      <dgm:t>
        <a:bodyPr/>
        <a:lstStyle/>
        <a:p>
          <a:endParaRPr lang="en-US"/>
        </a:p>
      </dgm:t>
    </dgm:pt>
    <dgm:pt modelId="{7C691696-4F3B-4C43-B043-7785CDC67FD9}" type="pres">
      <dgm:prSet presAssocID="{8A0AD110-5020-4356-BC24-976061FA6BE6}" presName="space" presStyleCnt="0"/>
      <dgm:spPr/>
    </dgm:pt>
    <dgm:pt modelId="{4FDC9538-0E84-4DCE-9A72-D071B7137E49}" type="pres">
      <dgm:prSet presAssocID="{1A60F36F-ABB7-4CFD-B7E7-D0FDFACCE84B}" presName="composite" presStyleCnt="0"/>
      <dgm:spPr/>
    </dgm:pt>
    <dgm:pt modelId="{540F3BD4-43FD-477F-AA8F-4AFD342E220D}" type="pres">
      <dgm:prSet presAssocID="{1A60F36F-ABB7-4CFD-B7E7-D0FDFACCE84B}" presName="parTx" presStyleLbl="alignNode1" presStyleIdx="1" presStyleCnt="2">
        <dgm:presLayoutVars>
          <dgm:chMax val="0"/>
          <dgm:chPref val="0"/>
          <dgm:bulletEnabled val="1"/>
        </dgm:presLayoutVars>
      </dgm:prSet>
      <dgm:spPr/>
      <dgm:t>
        <a:bodyPr/>
        <a:lstStyle/>
        <a:p>
          <a:endParaRPr lang="en-US"/>
        </a:p>
      </dgm:t>
    </dgm:pt>
    <dgm:pt modelId="{24059ED4-DB63-4276-9A4C-9858DA1E9D27}" type="pres">
      <dgm:prSet presAssocID="{1A60F36F-ABB7-4CFD-B7E7-D0FDFACCE84B}" presName="desTx" presStyleLbl="alignAccFollowNode1" presStyleIdx="1" presStyleCnt="2">
        <dgm:presLayoutVars>
          <dgm:bulletEnabled val="1"/>
        </dgm:presLayoutVars>
      </dgm:prSet>
      <dgm:spPr/>
      <dgm:t>
        <a:bodyPr/>
        <a:lstStyle/>
        <a:p>
          <a:endParaRPr lang="en-US"/>
        </a:p>
      </dgm:t>
    </dgm:pt>
  </dgm:ptLst>
  <dgm:cxnLst>
    <dgm:cxn modelId="{4AC2386C-0911-4AFC-97B1-2F8B11437A47}" srcId="{88EB96BA-0C8D-4EE5-A97A-43DF49CC6991}" destId="{1A60F36F-ABB7-4CFD-B7E7-D0FDFACCE84B}" srcOrd="1" destOrd="0" parTransId="{119D7194-B491-4F97-99A6-DAD3129CBB19}" sibTransId="{84EE011F-F423-40AD-82AF-D70A9E4DD690}"/>
    <dgm:cxn modelId="{B4E623D3-A2A6-4074-A414-D11895D6505D}" srcId="{1A60F36F-ABB7-4CFD-B7E7-D0FDFACCE84B}" destId="{2FE788C7-9E20-4870-AFF5-3702EAB5E6FD}" srcOrd="5" destOrd="0" parTransId="{B1363A76-E2E3-40C1-92D1-4AD8D75E3D4B}" sibTransId="{EAF2CA0B-8CB2-4134-8E83-B67FC63266EA}"/>
    <dgm:cxn modelId="{B440E510-E7D8-4671-B3B6-D379E08D73B0}" srcId="{88EB96BA-0C8D-4EE5-A97A-43DF49CC6991}" destId="{CE106377-7C48-47B1-A7C5-A0AC50C51E55}" srcOrd="0" destOrd="0" parTransId="{8E9AC98E-E1F1-463E-92EB-D97263413530}" sibTransId="{8A0AD110-5020-4356-BC24-976061FA6BE6}"/>
    <dgm:cxn modelId="{54094C6D-EB9E-4627-8FA7-4C5E62095718}" type="presOf" srcId="{88EB96BA-0C8D-4EE5-A97A-43DF49CC6991}" destId="{D6B5B6AC-506B-4A7F-99DC-98547FCD556C}" srcOrd="0" destOrd="0" presId="urn:microsoft.com/office/officeart/2005/8/layout/hList1"/>
    <dgm:cxn modelId="{CFA820C5-5DFA-4E86-850D-81759692AECC}" srcId="{CE106377-7C48-47B1-A7C5-A0AC50C51E55}" destId="{CF787A82-03D2-4D34-82AA-6EF80E86EA05}" srcOrd="3" destOrd="0" parTransId="{FD23F9BD-1074-4843-B528-D7CC792B4B24}" sibTransId="{8A083D0B-8D84-460B-A9F8-69379827CA72}"/>
    <dgm:cxn modelId="{3B3B1721-CF16-485E-B114-96079B00CC89}" srcId="{1A60F36F-ABB7-4CFD-B7E7-D0FDFACCE84B}" destId="{AF14E3CF-8144-48F7-8950-98FF2083ACF0}" srcOrd="6" destOrd="0" parTransId="{A9F08820-C77F-4E10-9D03-5D980E01CA21}" sibTransId="{F7A82C0A-5410-439A-B160-5FBE99EB386A}"/>
    <dgm:cxn modelId="{79FB5E79-C3CD-42E0-9A9E-BEEF409F95CF}" type="presOf" srcId="{CF787A82-03D2-4D34-82AA-6EF80E86EA05}" destId="{91EBA25C-2FC7-4BC8-B02D-EBF2F4C461AA}" srcOrd="0" destOrd="3" presId="urn:microsoft.com/office/officeart/2005/8/layout/hList1"/>
    <dgm:cxn modelId="{455F3B84-FB35-42C6-94CD-B1DB36690938}" type="presOf" srcId="{2FE788C7-9E20-4870-AFF5-3702EAB5E6FD}" destId="{24059ED4-DB63-4276-9A4C-9858DA1E9D27}" srcOrd="0" destOrd="5" presId="urn:microsoft.com/office/officeart/2005/8/layout/hList1"/>
    <dgm:cxn modelId="{40637A4D-A788-4121-9D55-47672209596A}" srcId="{1A60F36F-ABB7-4CFD-B7E7-D0FDFACCE84B}" destId="{0E2E0237-59B4-4AD1-A202-8E0FA954D455}" srcOrd="3" destOrd="0" parTransId="{92561046-129B-4ACB-BB42-4F0598300175}" sibTransId="{4EC88C80-A027-473F-ABB3-EF6D3AE3C490}"/>
    <dgm:cxn modelId="{00F67FBF-CBED-4354-8B9B-8031E2117567}" srcId="{CE106377-7C48-47B1-A7C5-A0AC50C51E55}" destId="{C55B1EB3-C67B-4F31-89D5-990E6F1F60C6}" srcOrd="4" destOrd="0" parTransId="{41B4F468-CE48-4021-A26B-13D171697E2E}" sibTransId="{2521EC54-F3FF-4C79-934F-534F695D73B8}"/>
    <dgm:cxn modelId="{BDF3FE79-7521-489D-B353-ECD4EA668C60}" type="presOf" srcId="{C799D0B0-9AA6-4A8F-8376-FE3072DAC363}" destId="{91EBA25C-2FC7-4BC8-B02D-EBF2F4C461AA}" srcOrd="0" destOrd="0" presId="urn:microsoft.com/office/officeart/2005/8/layout/hList1"/>
    <dgm:cxn modelId="{81808B01-A514-4B20-A290-7EB9964C2992}" type="presOf" srcId="{515971C6-DD49-4397-A258-D00B9FD769B4}" destId="{24059ED4-DB63-4276-9A4C-9858DA1E9D27}" srcOrd="0" destOrd="1" presId="urn:microsoft.com/office/officeart/2005/8/layout/hList1"/>
    <dgm:cxn modelId="{F3AD429D-5F39-4945-B13E-90C062D86A61}" type="presOf" srcId="{5F2CAF24-1001-4E4F-813E-27F02FFAB958}" destId="{24059ED4-DB63-4276-9A4C-9858DA1E9D27}" srcOrd="0" destOrd="0" presId="urn:microsoft.com/office/officeart/2005/8/layout/hList1"/>
    <dgm:cxn modelId="{4DA87BD3-498B-40DB-B127-D8ED2C1135FD}" type="presOf" srcId="{C238F437-9807-4278-8FC2-A9C7F43399BC}" destId="{24059ED4-DB63-4276-9A4C-9858DA1E9D27}" srcOrd="0" destOrd="2" presId="urn:microsoft.com/office/officeart/2005/8/layout/hList1"/>
    <dgm:cxn modelId="{6A162883-24E2-4419-BFB0-F12610B33210}" srcId="{1A60F36F-ABB7-4CFD-B7E7-D0FDFACCE84B}" destId="{C238F437-9807-4278-8FC2-A9C7F43399BC}" srcOrd="2" destOrd="0" parTransId="{9E1386D1-7E12-4B09-B214-B0E7E03E1933}" sibTransId="{8CF18795-2569-4C09-A35B-D7C312791195}"/>
    <dgm:cxn modelId="{6053444E-B8D7-4E2E-A9FA-06F63361AE82}" type="presOf" srcId="{AF14E3CF-8144-48F7-8950-98FF2083ACF0}" destId="{24059ED4-DB63-4276-9A4C-9858DA1E9D27}" srcOrd="0" destOrd="6" presId="urn:microsoft.com/office/officeart/2005/8/layout/hList1"/>
    <dgm:cxn modelId="{BAECE4F9-2598-40C4-A432-A22E727CAD1E}" srcId="{CE106377-7C48-47B1-A7C5-A0AC50C51E55}" destId="{87AB5EA9-33CA-4259-9D52-44531A99A6BD}" srcOrd="2" destOrd="0" parTransId="{D4B751F0-DB95-4E31-8F6C-FC5CA767971E}" sibTransId="{03856A31-D310-4E63-A775-009714E9192B}"/>
    <dgm:cxn modelId="{B324A053-F326-4464-8A72-2F63DE5F449B}" type="presOf" srcId="{1A60F36F-ABB7-4CFD-B7E7-D0FDFACCE84B}" destId="{540F3BD4-43FD-477F-AA8F-4AFD342E220D}" srcOrd="0" destOrd="0" presId="urn:microsoft.com/office/officeart/2005/8/layout/hList1"/>
    <dgm:cxn modelId="{FD871AB9-D2ED-4F8A-BFEC-F3017B5EF042}" srcId="{1A60F36F-ABB7-4CFD-B7E7-D0FDFACCE84B}" destId="{B395940B-45E7-4E21-9141-E31854DA3A85}" srcOrd="4" destOrd="0" parTransId="{6A3E9DD7-218E-4978-8675-FC1D14B3D6AC}" sibTransId="{E11C05BB-C284-43D4-BD2D-0DA6B00289F0}"/>
    <dgm:cxn modelId="{6140CC08-180D-4671-8E7D-05E69AF5DD5D}" srcId="{1A60F36F-ABB7-4CFD-B7E7-D0FDFACCE84B}" destId="{515971C6-DD49-4397-A258-D00B9FD769B4}" srcOrd="1" destOrd="0" parTransId="{205CC8FD-1FB5-432F-A303-69C7457E1C55}" sibTransId="{6AEADCBB-010F-4605-BBD6-261D08F0946D}"/>
    <dgm:cxn modelId="{CFE7151A-E6CF-4560-8347-4D966BEB1A2D}" type="presOf" srcId="{6F264AE5-D224-48FE-A536-728411014016}" destId="{91EBA25C-2FC7-4BC8-B02D-EBF2F4C461AA}" srcOrd="0" destOrd="1" presId="urn:microsoft.com/office/officeart/2005/8/layout/hList1"/>
    <dgm:cxn modelId="{ED70CED3-54FB-4341-9BF0-E1515299D982}" srcId="{CE106377-7C48-47B1-A7C5-A0AC50C51E55}" destId="{C799D0B0-9AA6-4A8F-8376-FE3072DAC363}" srcOrd="0" destOrd="0" parTransId="{837D7642-F098-482E-8E53-A8D3226D2A3C}" sibTransId="{A4990BC9-CE4F-4FFD-AA84-B5995B492BD0}"/>
    <dgm:cxn modelId="{2B332F5B-8394-4A47-9AA7-FAC40FA08354}" srcId="{1A60F36F-ABB7-4CFD-B7E7-D0FDFACCE84B}" destId="{5F2CAF24-1001-4E4F-813E-27F02FFAB958}" srcOrd="0" destOrd="0" parTransId="{3FD1A331-0250-433A-813D-14304C22ADA3}" sibTransId="{18FEBFDD-3C27-4255-9844-36E180691A3A}"/>
    <dgm:cxn modelId="{91FD8C71-6DE6-4DC9-BA97-0B62C4BF2FEA}" type="presOf" srcId="{CE106377-7C48-47B1-A7C5-A0AC50C51E55}" destId="{AE1DA8A2-5E2F-446C-A5C1-2F1041E4B859}" srcOrd="0" destOrd="0" presId="urn:microsoft.com/office/officeart/2005/8/layout/hList1"/>
    <dgm:cxn modelId="{BEF09D01-1BA5-4502-9CFA-C7AC4CE97B9B}" type="presOf" srcId="{C55B1EB3-C67B-4F31-89D5-990E6F1F60C6}" destId="{91EBA25C-2FC7-4BC8-B02D-EBF2F4C461AA}" srcOrd="0" destOrd="4" presId="urn:microsoft.com/office/officeart/2005/8/layout/hList1"/>
    <dgm:cxn modelId="{07B3E604-607A-4487-B632-B7E6335243F2}" type="presOf" srcId="{87AB5EA9-33CA-4259-9D52-44531A99A6BD}" destId="{91EBA25C-2FC7-4BC8-B02D-EBF2F4C461AA}" srcOrd="0" destOrd="2" presId="urn:microsoft.com/office/officeart/2005/8/layout/hList1"/>
    <dgm:cxn modelId="{E0FFB303-5B14-43D5-AC0A-BA14BCA9EDBD}" type="presOf" srcId="{B395940B-45E7-4E21-9141-E31854DA3A85}" destId="{24059ED4-DB63-4276-9A4C-9858DA1E9D27}" srcOrd="0" destOrd="4" presId="urn:microsoft.com/office/officeart/2005/8/layout/hList1"/>
    <dgm:cxn modelId="{D58FC86A-7A3D-43D1-AEC8-7C046BF322A8}" srcId="{CE106377-7C48-47B1-A7C5-A0AC50C51E55}" destId="{6F264AE5-D224-48FE-A536-728411014016}" srcOrd="1" destOrd="0" parTransId="{DFC6D7FB-0DBB-4DAA-96FD-86CDED03EE7B}" sibTransId="{E54C0F94-ACB7-4D29-B7E5-3A710E1BFCC4}"/>
    <dgm:cxn modelId="{837E1D29-FD53-4F65-AE64-427007D04EEB}" type="presOf" srcId="{0E2E0237-59B4-4AD1-A202-8E0FA954D455}" destId="{24059ED4-DB63-4276-9A4C-9858DA1E9D27}" srcOrd="0" destOrd="3" presId="urn:microsoft.com/office/officeart/2005/8/layout/hList1"/>
    <dgm:cxn modelId="{BE099ADC-1BD1-45D3-A561-4470F940FEA6}" type="presParOf" srcId="{D6B5B6AC-506B-4A7F-99DC-98547FCD556C}" destId="{00F0FA8E-1EC7-4340-A7FA-FDC60D0F7CB4}" srcOrd="0" destOrd="0" presId="urn:microsoft.com/office/officeart/2005/8/layout/hList1"/>
    <dgm:cxn modelId="{D2F492C8-B6F9-47AE-B390-98B7F6B3857B}" type="presParOf" srcId="{00F0FA8E-1EC7-4340-A7FA-FDC60D0F7CB4}" destId="{AE1DA8A2-5E2F-446C-A5C1-2F1041E4B859}" srcOrd="0" destOrd="0" presId="urn:microsoft.com/office/officeart/2005/8/layout/hList1"/>
    <dgm:cxn modelId="{E4A597AC-EA38-49CA-85BE-D431FEF350B8}" type="presParOf" srcId="{00F0FA8E-1EC7-4340-A7FA-FDC60D0F7CB4}" destId="{91EBA25C-2FC7-4BC8-B02D-EBF2F4C461AA}" srcOrd="1" destOrd="0" presId="urn:microsoft.com/office/officeart/2005/8/layout/hList1"/>
    <dgm:cxn modelId="{2FD3CCFA-0991-4741-8590-AF109C3D8367}" type="presParOf" srcId="{D6B5B6AC-506B-4A7F-99DC-98547FCD556C}" destId="{7C691696-4F3B-4C43-B043-7785CDC67FD9}" srcOrd="1" destOrd="0" presId="urn:microsoft.com/office/officeart/2005/8/layout/hList1"/>
    <dgm:cxn modelId="{4388E348-720F-466A-916A-C29C86A44E13}" type="presParOf" srcId="{D6B5B6AC-506B-4A7F-99DC-98547FCD556C}" destId="{4FDC9538-0E84-4DCE-9A72-D071B7137E49}" srcOrd="2" destOrd="0" presId="urn:microsoft.com/office/officeart/2005/8/layout/hList1"/>
    <dgm:cxn modelId="{2B3A78B5-008C-457F-8F87-CFCC2F294774}" type="presParOf" srcId="{4FDC9538-0E84-4DCE-9A72-D071B7137E49}" destId="{540F3BD4-43FD-477F-AA8F-4AFD342E220D}" srcOrd="0" destOrd="0" presId="urn:microsoft.com/office/officeart/2005/8/layout/hList1"/>
    <dgm:cxn modelId="{1B9C9F8B-0993-4AD8-B6BA-D94058A2E007}" type="presParOf" srcId="{4FDC9538-0E84-4DCE-9A72-D071B7137E49}" destId="{24059ED4-DB63-4276-9A4C-9858DA1E9D2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60639-6239-4D82-822C-F3909CEC1204}">
      <dsp:nvSpPr>
        <dsp:cNvPr id="0" name=""/>
        <dsp:cNvSpPr/>
      </dsp:nvSpPr>
      <dsp:spPr>
        <a:xfrm>
          <a:off x="3086099" y="1303020"/>
          <a:ext cx="1600199" cy="1600200"/>
        </a:xfrm>
        <a:prstGeom prst="ellipse">
          <a:avLst/>
        </a:prstGeom>
        <a:gradFill rotWithShape="0">
          <a:gsLst>
            <a:gs pos="0">
              <a:schemeClr val="accent2">
                <a:alpha val="50000"/>
                <a:hueOff val="0"/>
                <a:satOff val="0"/>
                <a:lumOff val="0"/>
                <a:alphaOff val="0"/>
                <a:tint val="48000"/>
                <a:satMod val="138000"/>
              </a:schemeClr>
            </a:gs>
            <a:gs pos="25000">
              <a:schemeClr val="accent2">
                <a:alpha val="50000"/>
                <a:hueOff val="0"/>
                <a:satOff val="0"/>
                <a:lumOff val="0"/>
                <a:alphaOff val="0"/>
                <a:tint val="85000"/>
              </a:schemeClr>
            </a:gs>
            <a:gs pos="40000">
              <a:schemeClr val="accent2">
                <a:alpha val="50000"/>
                <a:hueOff val="0"/>
                <a:satOff val="0"/>
                <a:lumOff val="0"/>
                <a:alphaOff val="0"/>
                <a:tint val="92000"/>
              </a:schemeClr>
            </a:gs>
            <a:gs pos="50000">
              <a:schemeClr val="accent2">
                <a:alpha val="50000"/>
                <a:hueOff val="0"/>
                <a:satOff val="0"/>
                <a:lumOff val="0"/>
                <a:alphaOff val="0"/>
                <a:tint val="93000"/>
              </a:schemeClr>
            </a:gs>
            <a:gs pos="60000">
              <a:schemeClr val="accent2">
                <a:alpha val="50000"/>
                <a:hueOff val="0"/>
                <a:satOff val="0"/>
                <a:lumOff val="0"/>
                <a:alphaOff val="0"/>
                <a:tint val="92000"/>
              </a:schemeClr>
            </a:gs>
            <a:gs pos="75000">
              <a:schemeClr val="accent2">
                <a:alpha val="50000"/>
                <a:hueOff val="0"/>
                <a:satOff val="0"/>
                <a:lumOff val="0"/>
                <a:alphaOff val="0"/>
                <a:tint val="83000"/>
                <a:satMod val="108000"/>
              </a:schemeClr>
            </a:gs>
            <a:gs pos="100000">
              <a:schemeClr val="accent2">
                <a:alpha val="50000"/>
                <a:hueOff val="0"/>
                <a:satOff val="0"/>
                <a:lumOff val="0"/>
                <a:alphaOff val="0"/>
                <a:tint val="48000"/>
                <a:satMod val="15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41EF82C7-AB6A-4D90-AB38-6A9232D90CD9}">
      <dsp:nvSpPr>
        <dsp:cNvPr id="0" name=""/>
        <dsp:cNvSpPr/>
      </dsp:nvSpPr>
      <dsp:spPr>
        <a:xfrm>
          <a:off x="2958084" y="0"/>
          <a:ext cx="1856232" cy="10744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accent2">
                  <a:lumMod val="40000"/>
                  <a:lumOff val="60000"/>
                </a:schemeClr>
              </a:solidFill>
            </a:rPr>
            <a:t>Geography Projects</a:t>
          </a:r>
          <a:endParaRPr lang="en-US" sz="2200" kern="1200" dirty="0">
            <a:solidFill>
              <a:schemeClr val="accent2">
                <a:lumMod val="40000"/>
                <a:lumOff val="60000"/>
              </a:schemeClr>
            </a:solidFill>
          </a:endParaRPr>
        </a:p>
      </dsp:txBody>
      <dsp:txXfrm>
        <a:off x="2958084" y="0"/>
        <a:ext cx="1856232" cy="1074420"/>
      </dsp:txXfrm>
    </dsp:sp>
    <dsp:sp modelId="{02BE196E-0F7B-49FD-A7E0-42AD0F7AC76F}">
      <dsp:nvSpPr>
        <dsp:cNvPr id="0" name=""/>
        <dsp:cNvSpPr/>
      </dsp:nvSpPr>
      <dsp:spPr>
        <a:xfrm>
          <a:off x="3694816" y="1745132"/>
          <a:ext cx="1600199" cy="1600200"/>
        </a:xfrm>
        <a:prstGeom prst="ellipse">
          <a:avLst/>
        </a:prstGeom>
        <a:gradFill rotWithShape="0">
          <a:gsLst>
            <a:gs pos="0">
              <a:schemeClr val="accent3">
                <a:alpha val="50000"/>
                <a:hueOff val="0"/>
                <a:satOff val="0"/>
                <a:lumOff val="0"/>
                <a:alphaOff val="0"/>
                <a:tint val="48000"/>
                <a:satMod val="138000"/>
              </a:schemeClr>
            </a:gs>
            <a:gs pos="25000">
              <a:schemeClr val="accent3">
                <a:alpha val="50000"/>
                <a:hueOff val="0"/>
                <a:satOff val="0"/>
                <a:lumOff val="0"/>
                <a:alphaOff val="0"/>
                <a:tint val="85000"/>
              </a:schemeClr>
            </a:gs>
            <a:gs pos="40000">
              <a:schemeClr val="accent3">
                <a:alpha val="50000"/>
                <a:hueOff val="0"/>
                <a:satOff val="0"/>
                <a:lumOff val="0"/>
                <a:alphaOff val="0"/>
                <a:tint val="92000"/>
              </a:schemeClr>
            </a:gs>
            <a:gs pos="50000">
              <a:schemeClr val="accent3">
                <a:alpha val="50000"/>
                <a:hueOff val="0"/>
                <a:satOff val="0"/>
                <a:lumOff val="0"/>
                <a:alphaOff val="0"/>
                <a:tint val="93000"/>
              </a:schemeClr>
            </a:gs>
            <a:gs pos="60000">
              <a:schemeClr val="accent3">
                <a:alpha val="50000"/>
                <a:hueOff val="0"/>
                <a:satOff val="0"/>
                <a:lumOff val="0"/>
                <a:alphaOff val="0"/>
                <a:tint val="92000"/>
              </a:schemeClr>
            </a:gs>
            <a:gs pos="75000">
              <a:schemeClr val="accent3">
                <a:alpha val="50000"/>
                <a:hueOff val="0"/>
                <a:satOff val="0"/>
                <a:lumOff val="0"/>
                <a:alphaOff val="0"/>
                <a:tint val="83000"/>
                <a:satMod val="108000"/>
              </a:schemeClr>
            </a:gs>
            <a:gs pos="100000">
              <a:schemeClr val="accent3">
                <a:alpha val="50000"/>
                <a:hueOff val="0"/>
                <a:satOff val="0"/>
                <a:lumOff val="0"/>
                <a:alphaOff val="0"/>
                <a:tint val="48000"/>
                <a:satMod val="15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1B100B80-460D-4738-8D06-6E7343FFD72C}">
      <dsp:nvSpPr>
        <dsp:cNvPr id="0" name=""/>
        <dsp:cNvSpPr/>
      </dsp:nvSpPr>
      <dsp:spPr>
        <a:xfrm>
          <a:off x="5422392" y="1417320"/>
          <a:ext cx="1664207" cy="11658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US" sz="2200" kern="1200" smtClean="0">
              <a:solidFill>
                <a:schemeClr val="accent3">
                  <a:lumMod val="60000"/>
                  <a:lumOff val="40000"/>
                </a:schemeClr>
              </a:solidFill>
            </a:rPr>
            <a:t>Mathematics Projects</a:t>
          </a:r>
          <a:endParaRPr lang="en-US" sz="2200" kern="1200" dirty="0">
            <a:solidFill>
              <a:schemeClr val="accent3">
                <a:lumMod val="60000"/>
                <a:lumOff val="40000"/>
              </a:schemeClr>
            </a:solidFill>
          </a:endParaRPr>
        </a:p>
      </dsp:txBody>
      <dsp:txXfrm>
        <a:off x="5422392" y="1417320"/>
        <a:ext cx="1664207" cy="1165860"/>
      </dsp:txXfrm>
    </dsp:sp>
    <dsp:sp modelId="{9E0E058C-A90A-4691-92F5-CB16804BB01D}">
      <dsp:nvSpPr>
        <dsp:cNvPr id="0" name=""/>
        <dsp:cNvSpPr/>
      </dsp:nvSpPr>
      <dsp:spPr>
        <a:xfrm>
          <a:off x="3462467" y="2461107"/>
          <a:ext cx="1600199" cy="1600200"/>
        </a:xfrm>
        <a:prstGeom prst="ellipse">
          <a:avLst/>
        </a:prstGeom>
        <a:gradFill rotWithShape="0">
          <a:gsLst>
            <a:gs pos="0">
              <a:schemeClr val="accent4">
                <a:alpha val="50000"/>
                <a:hueOff val="0"/>
                <a:satOff val="0"/>
                <a:lumOff val="0"/>
                <a:alphaOff val="0"/>
                <a:tint val="48000"/>
                <a:satMod val="138000"/>
              </a:schemeClr>
            </a:gs>
            <a:gs pos="25000">
              <a:schemeClr val="accent4">
                <a:alpha val="50000"/>
                <a:hueOff val="0"/>
                <a:satOff val="0"/>
                <a:lumOff val="0"/>
                <a:alphaOff val="0"/>
                <a:tint val="85000"/>
              </a:schemeClr>
            </a:gs>
            <a:gs pos="40000">
              <a:schemeClr val="accent4">
                <a:alpha val="50000"/>
                <a:hueOff val="0"/>
                <a:satOff val="0"/>
                <a:lumOff val="0"/>
                <a:alphaOff val="0"/>
                <a:tint val="92000"/>
              </a:schemeClr>
            </a:gs>
            <a:gs pos="50000">
              <a:schemeClr val="accent4">
                <a:alpha val="50000"/>
                <a:hueOff val="0"/>
                <a:satOff val="0"/>
                <a:lumOff val="0"/>
                <a:alphaOff val="0"/>
                <a:tint val="93000"/>
              </a:schemeClr>
            </a:gs>
            <a:gs pos="60000">
              <a:schemeClr val="accent4">
                <a:alpha val="50000"/>
                <a:hueOff val="0"/>
                <a:satOff val="0"/>
                <a:lumOff val="0"/>
                <a:alphaOff val="0"/>
                <a:tint val="92000"/>
              </a:schemeClr>
            </a:gs>
            <a:gs pos="75000">
              <a:schemeClr val="accent4">
                <a:alpha val="50000"/>
                <a:hueOff val="0"/>
                <a:satOff val="0"/>
                <a:lumOff val="0"/>
                <a:alphaOff val="0"/>
                <a:tint val="83000"/>
                <a:satMod val="108000"/>
              </a:schemeClr>
            </a:gs>
            <a:gs pos="100000">
              <a:schemeClr val="accent4">
                <a:alpha val="50000"/>
                <a:hueOff val="0"/>
                <a:satOff val="0"/>
                <a:lumOff val="0"/>
                <a:alphaOff val="0"/>
                <a:tint val="48000"/>
                <a:satMod val="150000"/>
              </a:schemeClr>
            </a:gs>
          </a:gsLst>
          <a:lin ang="5400000" scaled="0"/>
        </a:gradFill>
        <a:ln>
          <a:noFill/>
        </a:ln>
        <a:effectLst>
          <a:reflection blurRad="6350" stA="50000" endA="300" endPos="38500" dist="50800" dir="5400000" sy="-100000" algn="bl"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44ACB13B-B0CE-40C2-B59F-15FEAD088875}">
      <dsp:nvSpPr>
        <dsp:cNvPr id="0" name=""/>
        <dsp:cNvSpPr/>
      </dsp:nvSpPr>
      <dsp:spPr>
        <a:xfrm>
          <a:off x="5166360" y="3406140"/>
          <a:ext cx="1664207" cy="11658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US" sz="2200" kern="1200" smtClean="0">
              <a:solidFill>
                <a:schemeClr val="tx2">
                  <a:lumMod val="75000"/>
                </a:schemeClr>
              </a:solidFill>
            </a:rPr>
            <a:t>Mathematical Geography Projects</a:t>
          </a:r>
          <a:endParaRPr lang="en-US" sz="2200" kern="1200" dirty="0">
            <a:solidFill>
              <a:schemeClr val="tx2">
                <a:lumMod val="75000"/>
              </a:schemeClr>
            </a:solidFill>
          </a:endParaRPr>
        </a:p>
      </dsp:txBody>
      <dsp:txXfrm>
        <a:off x="5166360" y="3406140"/>
        <a:ext cx="1664207" cy="1165860"/>
      </dsp:txXfrm>
    </dsp:sp>
    <dsp:sp modelId="{BE03E445-5760-43A5-BE53-820DA026D6A7}">
      <dsp:nvSpPr>
        <dsp:cNvPr id="0" name=""/>
        <dsp:cNvSpPr/>
      </dsp:nvSpPr>
      <dsp:spPr>
        <a:xfrm>
          <a:off x="2709732" y="2461107"/>
          <a:ext cx="1600199" cy="1600200"/>
        </a:xfrm>
        <a:prstGeom prst="ellipse">
          <a:avLst/>
        </a:prstGeom>
        <a:gradFill rotWithShape="0">
          <a:gsLst>
            <a:gs pos="0">
              <a:schemeClr val="accent5">
                <a:alpha val="50000"/>
                <a:hueOff val="0"/>
                <a:satOff val="0"/>
                <a:lumOff val="0"/>
                <a:alphaOff val="0"/>
                <a:tint val="48000"/>
                <a:satMod val="138000"/>
              </a:schemeClr>
            </a:gs>
            <a:gs pos="25000">
              <a:schemeClr val="accent5">
                <a:alpha val="50000"/>
                <a:hueOff val="0"/>
                <a:satOff val="0"/>
                <a:lumOff val="0"/>
                <a:alphaOff val="0"/>
                <a:tint val="85000"/>
              </a:schemeClr>
            </a:gs>
            <a:gs pos="40000">
              <a:schemeClr val="accent5">
                <a:alpha val="50000"/>
                <a:hueOff val="0"/>
                <a:satOff val="0"/>
                <a:lumOff val="0"/>
                <a:alphaOff val="0"/>
                <a:tint val="92000"/>
              </a:schemeClr>
            </a:gs>
            <a:gs pos="50000">
              <a:schemeClr val="accent5">
                <a:alpha val="50000"/>
                <a:hueOff val="0"/>
                <a:satOff val="0"/>
                <a:lumOff val="0"/>
                <a:alphaOff val="0"/>
                <a:tint val="93000"/>
              </a:schemeClr>
            </a:gs>
            <a:gs pos="60000">
              <a:schemeClr val="accent5">
                <a:alpha val="50000"/>
                <a:hueOff val="0"/>
                <a:satOff val="0"/>
                <a:lumOff val="0"/>
                <a:alphaOff val="0"/>
                <a:tint val="92000"/>
              </a:schemeClr>
            </a:gs>
            <a:gs pos="75000">
              <a:schemeClr val="accent5">
                <a:alpha val="50000"/>
                <a:hueOff val="0"/>
                <a:satOff val="0"/>
                <a:lumOff val="0"/>
                <a:alphaOff val="0"/>
                <a:tint val="83000"/>
                <a:satMod val="108000"/>
              </a:schemeClr>
            </a:gs>
            <a:gs pos="100000">
              <a:schemeClr val="accent5">
                <a:alpha val="50000"/>
                <a:hueOff val="0"/>
                <a:satOff val="0"/>
                <a:lumOff val="0"/>
                <a:alphaOff val="0"/>
                <a:tint val="48000"/>
                <a:satMod val="150000"/>
              </a:schemeClr>
            </a:gs>
          </a:gsLst>
          <a:lin ang="5400000" scaled="0"/>
        </a:gradFill>
        <a:ln>
          <a:noFill/>
        </a:ln>
        <a:effectLst>
          <a:reflection blurRad="6350" stA="50000" endA="300" endPos="38500" dist="50800" dir="5400000" sy="-100000" algn="bl"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D2F234C9-0CE5-4322-8EB9-86027C0088DD}">
      <dsp:nvSpPr>
        <dsp:cNvPr id="0" name=""/>
        <dsp:cNvSpPr/>
      </dsp:nvSpPr>
      <dsp:spPr>
        <a:xfrm>
          <a:off x="941832" y="3406140"/>
          <a:ext cx="1664207" cy="11658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US" sz="2200" kern="1200" smtClean="0">
              <a:solidFill>
                <a:schemeClr val="accent5">
                  <a:lumMod val="60000"/>
                  <a:lumOff val="40000"/>
                </a:schemeClr>
              </a:solidFill>
            </a:rPr>
            <a:t>The Perimeter Project</a:t>
          </a:r>
          <a:endParaRPr lang="en-US" sz="2200" kern="1200" dirty="0">
            <a:solidFill>
              <a:schemeClr val="accent5">
                <a:lumMod val="60000"/>
                <a:lumOff val="40000"/>
              </a:schemeClr>
            </a:solidFill>
          </a:endParaRPr>
        </a:p>
      </dsp:txBody>
      <dsp:txXfrm>
        <a:off x="941832" y="3406140"/>
        <a:ext cx="1664207" cy="1165860"/>
      </dsp:txXfrm>
    </dsp:sp>
    <dsp:sp modelId="{9EB2D139-BF54-4142-8CBC-31E6C0606D22}">
      <dsp:nvSpPr>
        <dsp:cNvPr id="0" name=""/>
        <dsp:cNvSpPr/>
      </dsp:nvSpPr>
      <dsp:spPr>
        <a:xfrm>
          <a:off x="2477383" y="1745132"/>
          <a:ext cx="1600199" cy="1600200"/>
        </a:xfrm>
        <a:prstGeom prst="ellipse">
          <a:avLst/>
        </a:prstGeom>
        <a:gradFill rotWithShape="0">
          <a:gsLst>
            <a:gs pos="0">
              <a:schemeClr val="accent6">
                <a:alpha val="50000"/>
                <a:hueOff val="0"/>
                <a:satOff val="0"/>
                <a:lumOff val="0"/>
                <a:alphaOff val="0"/>
                <a:tint val="48000"/>
                <a:satMod val="138000"/>
              </a:schemeClr>
            </a:gs>
            <a:gs pos="25000">
              <a:schemeClr val="accent6">
                <a:alpha val="50000"/>
                <a:hueOff val="0"/>
                <a:satOff val="0"/>
                <a:lumOff val="0"/>
                <a:alphaOff val="0"/>
                <a:tint val="85000"/>
              </a:schemeClr>
            </a:gs>
            <a:gs pos="40000">
              <a:schemeClr val="accent6">
                <a:alpha val="50000"/>
                <a:hueOff val="0"/>
                <a:satOff val="0"/>
                <a:lumOff val="0"/>
                <a:alphaOff val="0"/>
                <a:tint val="92000"/>
              </a:schemeClr>
            </a:gs>
            <a:gs pos="50000">
              <a:schemeClr val="accent6">
                <a:alpha val="50000"/>
                <a:hueOff val="0"/>
                <a:satOff val="0"/>
                <a:lumOff val="0"/>
                <a:alphaOff val="0"/>
                <a:tint val="93000"/>
              </a:schemeClr>
            </a:gs>
            <a:gs pos="60000">
              <a:schemeClr val="accent6">
                <a:alpha val="50000"/>
                <a:hueOff val="0"/>
                <a:satOff val="0"/>
                <a:lumOff val="0"/>
                <a:alphaOff val="0"/>
                <a:tint val="92000"/>
              </a:schemeClr>
            </a:gs>
            <a:gs pos="75000">
              <a:schemeClr val="accent6">
                <a:alpha val="50000"/>
                <a:hueOff val="0"/>
                <a:satOff val="0"/>
                <a:lumOff val="0"/>
                <a:alphaOff val="0"/>
                <a:tint val="83000"/>
                <a:satMod val="108000"/>
              </a:schemeClr>
            </a:gs>
            <a:gs pos="100000">
              <a:schemeClr val="accent6">
                <a:alpha val="50000"/>
                <a:hueOff val="0"/>
                <a:satOff val="0"/>
                <a:lumOff val="0"/>
                <a:alphaOff val="0"/>
                <a:tint val="48000"/>
                <a:satMod val="15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6BD8DB73-D8B9-4F45-9130-A7E966D9BFB5}">
      <dsp:nvSpPr>
        <dsp:cNvPr id="0" name=""/>
        <dsp:cNvSpPr/>
      </dsp:nvSpPr>
      <dsp:spPr>
        <a:xfrm>
          <a:off x="685799" y="1417320"/>
          <a:ext cx="1664207" cy="11658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accent6">
                  <a:lumMod val="40000"/>
                  <a:lumOff val="60000"/>
                </a:schemeClr>
              </a:solidFill>
            </a:rPr>
            <a:t>Non-traditional Projects</a:t>
          </a:r>
          <a:endParaRPr lang="en-US" sz="2200" kern="1200" dirty="0">
            <a:solidFill>
              <a:schemeClr val="accent6">
                <a:lumMod val="40000"/>
                <a:lumOff val="60000"/>
              </a:schemeClr>
            </a:solidFill>
          </a:endParaRPr>
        </a:p>
      </dsp:txBody>
      <dsp:txXfrm>
        <a:off x="685799" y="1417320"/>
        <a:ext cx="1664207" cy="1165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B8A55-D8D1-45CC-B90A-15EFDC64F3C3}">
      <dsp:nvSpPr>
        <dsp:cNvPr id="0" name=""/>
        <dsp:cNvSpPr/>
      </dsp:nvSpPr>
      <dsp:spPr>
        <a:xfrm>
          <a:off x="2869" y="3296"/>
          <a:ext cx="7766661" cy="1430982"/>
        </a:xfrm>
        <a:prstGeom prst="roundRect">
          <a:avLst>
            <a:gd name="adj" fmla="val 10000"/>
          </a:avLst>
        </a:prstGeom>
        <a:solidFill>
          <a:srgbClr val="FFFF00"/>
        </a:solidFill>
        <a:ln>
          <a:noFill/>
        </a:ln>
        <a:effectLst>
          <a:glow rad="101500">
            <a:schemeClr val="accent5">
              <a:shade val="80000"/>
              <a:hueOff val="0"/>
              <a:satOff val="0"/>
              <a:lumOff val="0"/>
              <a:alphaOff val="0"/>
              <a:alpha val="42000"/>
              <a:satMod val="120000"/>
            </a:schemeClr>
          </a:glow>
        </a:effectLst>
        <a:scene3d>
          <a:camera prst="orthographicFront" fov="0">
            <a:rot lat="0" lon="0" rev="0"/>
          </a:camera>
          <a:lightRig rig="glow" dir="t">
            <a:rot lat="0" lon="0" rev="4800000"/>
          </a:lightRig>
        </a:scene3d>
        <a:sp3d prstMaterial="powder">
          <a:bevelT w="50800" h="50800"/>
          <a:contourClr>
            <a:schemeClr val="accent5">
              <a:shade val="8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smtClean="0"/>
            <a:t>Protect Fragile Lands using Cemetery Practice</a:t>
          </a:r>
          <a:endParaRPr lang="en-US" sz="3700" b="1" kern="1200" dirty="0"/>
        </a:p>
      </dsp:txBody>
      <dsp:txXfrm>
        <a:off x="44781" y="45208"/>
        <a:ext cx="7682837" cy="1347158"/>
      </dsp:txXfrm>
    </dsp:sp>
    <dsp:sp modelId="{549DEB93-E88F-4139-833F-75B900427AF3}">
      <dsp:nvSpPr>
        <dsp:cNvPr id="0" name=""/>
        <dsp:cNvSpPr/>
      </dsp:nvSpPr>
      <dsp:spPr>
        <a:xfrm>
          <a:off x="2869" y="1570508"/>
          <a:ext cx="3805067" cy="1430982"/>
        </a:xfrm>
        <a:prstGeom prst="roundRect">
          <a:avLst>
            <a:gd name="adj" fmla="val 10000"/>
          </a:avLst>
        </a:prstGeom>
        <a:solidFill>
          <a:schemeClr val="accent2">
            <a:lumMod val="60000"/>
            <a:lumOff val="40000"/>
          </a:schemeClr>
        </a:solidFill>
        <a:ln>
          <a:noFill/>
        </a:ln>
        <a:effectLst>
          <a:glow rad="101500">
            <a:schemeClr val="accent5">
              <a:tint val="99000"/>
              <a:hueOff val="0"/>
              <a:satOff val="0"/>
              <a:lumOff val="0"/>
              <a:alphaOff val="0"/>
              <a:alpha val="42000"/>
              <a:satMod val="120000"/>
            </a:schemeClr>
          </a:glow>
        </a:effectLst>
        <a:scene3d>
          <a:camera prst="orthographicFront" fov="0">
            <a:rot lat="0" lon="0" rev="0"/>
          </a:camera>
          <a:lightRig rig="glow" dir="t">
            <a:rot lat="0" lon="0" rev="4800000"/>
          </a:lightRig>
        </a:scene3d>
        <a:sp3d prstMaterial="powder">
          <a:bevelT w="50800" h="50800"/>
          <a:contourClr>
            <a:schemeClr val="accent5">
              <a:tint val="99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dirty="0" smtClean="0"/>
            <a:t>Pilot project:  Chapel Hill Memorial Gardens, Grand Rapids.  </a:t>
          </a:r>
          <a:r>
            <a:rPr lang="en-US" sz="2500" b="1" kern="1200" dirty="0" smtClean="0">
              <a:solidFill>
                <a:schemeClr val="bg1">
                  <a:lumMod val="95000"/>
                  <a:lumOff val="5000"/>
                </a:schemeClr>
              </a:solidFill>
              <a:effectLst/>
              <a:hlinkClick xmlns:r="http://schemas.openxmlformats.org/officeDocument/2006/relationships" r:id="rId1"/>
            </a:rPr>
            <a:t>COMPLETE</a:t>
          </a:r>
          <a:endParaRPr lang="en-US" sz="2500" b="1" kern="1200" dirty="0">
            <a:solidFill>
              <a:schemeClr val="bg1">
                <a:lumMod val="95000"/>
                <a:lumOff val="5000"/>
              </a:schemeClr>
            </a:solidFill>
            <a:effectLst/>
          </a:endParaRPr>
        </a:p>
      </dsp:txBody>
      <dsp:txXfrm>
        <a:off x="44781" y="1612420"/>
        <a:ext cx="3721243" cy="1347158"/>
      </dsp:txXfrm>
    </dsp:sp>
    <dsp:sp modelId="{D286C71A-38F7-4EAA-9A2C-67E0957034BE}">
      <dsp:nvSpPr>
        <dsp:cNvPr id="0" name=""/>
        <dsp:cNvSpPr/>
      </dsp:nvSpPr>
      <dsp:spPr>
        <a:xfrm>
          <a:off x="2869" y="3137720"/>
          <a:ext cx="1863402" cy="1430982"/>
        </a:xfrm>
        <a:prstGeom prst="roundRect">
          <a:avLst>
            <a:gd name="adj" fmla="val 10000"/>
          </a:avLst>
        </a:prstGeom>
        <a:solidFill>
          <a:schemeClr val="accent2">
            <a:lumMod val="60000"/>
            <a:lumOff val="40000"/>
          </a:schemeClr>
        </a:solidFill>
        <a:ln>
          <a:noFill/>
        </a:ln>
        <a:effectLst>
          <a:reflection blurRad="6350" stA="50000" endA="300" endPos="38500" dist="50800" dir="5400000" sy="-100000" algn="bl" rotWithShape="0"/>
        </a:effectLst>
        <a:scene3d>
          <a:camera prst="orthographicFront" fov="0">
            <a:rot lat="0" lon="0" rev="0"/>
          </a:camera>
          <a:lightRig rig="glow" dir="t">
            <a:rot lat="0" lon="0" rev="4800000"/>
          </a:lightRig>
        </a:scene3d>
        <a:sp3d prstMaterial="powder">
          <a:bevelT w="50800" h="50800"/>
          <a:contourClr>
            <a:scrgbClr r="0" g="0" b="0"/>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Bundling of </a:t>
          </a:r>
          <a:r>
            <a:rPr lang="en-US" sz="1400" b="1" kern="1200" dirty="0" smtClean="0">
              <a:hlinkClick xmlns:r="http://schemas.openxmlformats.org/officeDocument/2006/relationships" r:id="rId2"/>
            </a:rPr>
            <a:t>Archived Memorials Online </a:t>
          </a:r>
          <a:r>
            <a:rPr lang="en-US" sz="1400" b="1" kern="1200" dirty="0" smtClean="0"/>
            <a:t>with sale of cemetery plots, cremation service, etc.</a:t>
          </a:r>
          <a:endParaRPr lang="en-US" sz="1400" b="1" kern="1200" dirty="0"/>
        </a:p>
      </dsp:txBody>
      <dsp:txXfrm>
        <a:off x="44781" y="3179632"/>
        <a:ext cx="1779578" cy="1347158"/>
      </dsp:txXfrm>
    </dsp:sp>
    <dsp:sp modelId="{609846DA-D0EA-48A8-BB6A-10F68716AA69}">
      <dsp:nvSpPr>
        <dsp:cNvPr id="0" name=""/>
        <dsp:cNvSpPr/>
      </dsp:nvSpPr>
      <dsp:spPr>
        <a:xfrm>
          <a:off x="1944534" y="3137720"/>
          <a:ext cx="1863402" cy="1430982"/>
        </a:xfrm>
        <a:prstGeom prst="roundRect">
          <a:avLst>
            <a:gd name="adj" fmla="val 10000"/>
          </a:avLst>
        </a:prstGeom>
        <a:solidFill>
          <a:schemeClr val="accent2">
            <a:lumMod val="60000"/>
            <a:lumOff val="40000"/>
          </a:schemeClr>
        </a:solidFill>
        <a:ln>
          <a:noFill/>
        </a:ln>
        <a:effectLst>
          <a:reflection blurRad="6350" stA="50000" endA="300" endPos="38500" dist="50800" dir="5400000" sy="-100000" algn="bl" rotWithShape="0"/>
        </a:effectLst>
        <a:scene3d>
          <a:camera prst="orthographicFront" fov="0">
            <a:rot lat="0" lon="0" rev="0"/>
          </a:camera>
          <a:lightRig rig="glow" dir="t">
            <a:rot lat="0" lon="0" rev="4800000"/>
          </a:lightRig>
        </a:scene3d>
        <a:sp3d prstMaterial="powder">
          <a:bevelT w="50800" h="50800"/>
          <a:contourClr>
            <a:scrgbClr r="0" g="0" b="0"/>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Creation of </a:t>
          </a:r>
          <a:r>
            <a:rPr lang="en-US" sz="1400" b="1" kern="1200" dirty="0" smtClean="0">
              <a:hlinkClick xmlns:r="http://schemas.openxmlformats.org/officeDocument/2006/relationships" r:id="rId3"/>
            </a:rPr>
            <a:t>Virtual Cemetery</a:t>
          </a:r>
          <a:r>
            <a:rPr lang="en-US" sz="1400" b="1" kern="1200" dirty="0" smtClean="0"/>
            <a:t> using Google Earth</a:t>
          </a:r>
          <a:endParaRPr lang="en-US" sz="1400" b="1" kern="1200" dirty="0"/>
        </a:p>
      </dsp:txBody>
      <dsp:txXfrm>
        <a:off x="1986446" y="3179632"/>
        <a:ext cx="1779578" cy="1347158"/>
      </dsp:txXfrm>
    </dsp:sp>
    <dsp:sp modelId="{F719689B-47F1-47CD-B931-EC7CFCCF6F99}">
      <dsp:nvSpPr>
        <dsp:cNvPr id="0" name=""/>
        <dsp:cNvSpPr/>
      </dsp:nvSpPr>
      <dsp:spPr>
        <a:xfrm>
          <a:off x="3964462" y="1570508"/>
          <a:ext cx="3805067" cy="1430982"/>
        </a:xfrm>
        <a:prstGeom prst="roundRect">
          <a:avLst>
            <a:gd name="adj" fmla="val 10000"/>
          </a:avLst>
        </a:prstGeom>
        <a:solidFill>
          <a:schemeClr val="accent1">
            <a:lumMod val="75000"/>
          </a:schemeClr>
        </a:solidFill>
        <a:ln>
          <a:noFill/>
        </a:ln>
        <a:effectLst>
          <a:glow rad="101500">
            <a:schemeClr val="accent5">
              <a:tint val="99000"/>
              <a:hueOff val="0"/>
              <a:satOff val="0"/>
              <a:lumOff val="0"/>
              <a:alphaOff val="0"/>
              <a:alpha val="42000"/>
              <a:satMod val="120000"/>
            </a:schemeClr>
          </a:glow>
        </a:effectLst>
        <a:scene3d>
          <a:camera prst="orthographicFront" fov="0">
            <a:rot lat="0" lon="0" rev="0"/>
          </a:camera>
          <a:lightRig rig="glow" dir="t">
            <a:rot lat="0" lon="0" rev="4800000"/>
          </a:lightRig>
        </a:scene3d>
        <a:sp3d prstMaterial="powder">
          <a:bevelT w="50800" h="50800"/>
          <a:contourClr>
            <a:schemeClr val="accent5">
              <a:tint val="99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dirty="0" smtClean="0"/>
            <a:t>Land acquisitions.</a:t>
          </a:r>
        </a:p>
        <a:p>
          <a:pPr lvl="0" algn="ctr" defTabSz="1111250" rtl="0">
            <a:lnSpc>
              <a:spcPct val="90000"/>
            </a:lnSpc>
            <a:spcBef>
              <a:spcPct val="0"/>
            </a:spcBef>
            <a:spcAft>
              <a:spcPct val="35000"/>
            </a:spcAft>
          </a:pPr>
          <a:r>
            <a:rPr lang="en-US" sz="2500" b="1" kern="1200" dirty="0" smtClean="0"/>
            <a:t>IN PROGRESS</a:t>
          </a:r>
          <a:endParaRPr lang="en-US" sz="2500" b="1" kern="1200" dirty="0"/>
        </a:p>
      </dsp:txBody>
      <dsp:txXfrm>
        <a:off x="4006374" y="1612420"/>
        <a:ext cx="3721243" cy="1347158"/>
      </dsp:txXfrm>
    </dsp:sp>
    <dsp:sp modelId="{B04EE01C-276B-4E1F-8E88-8FD225A477C7}">
      <dsp:nvSpPr>
        <dsp:cNvPr id="0" name=""/>
        <dsp:cNvSpPr/>
      </dsp:nvSpPr>
      <dsp:spPr>
        <a:xfrm>
          <a:off x="3964462" y="3137720"/>
          <a:ext cx="1863402" cy="1430982"/>
        </a:xfrm>
        <a:prstGeom prst="roundRect">
          <a:avLst>
            <a:gd name="adj" fmla="val 10000"/>
          </a:avLst>
        </a:prstGeom>
        <a:solidFill>
          <a:schemeClr val="accent1">
            <a:lumMod val="75000"/>
          </a:schemeClr>
        </a:solidFill>
        <a:ln>
          <a:noFill/>
        </a:ln>
        <a:effectLst>
          <a:reflection blurRad="6350" stA="50000" endA="300" endPos="38500" dist="50800" dir="5400000" sy="-100000" algn="bl" rotWithShape="0"/>
        </a:effectLst>
        <a:scene3d>
          <a:camera prst="orthographicFront" fov="0">
            <a:rot lat="0" lon="0" rev="0"/>
          </a:camera>
          <a:lightRig rig="glow" dir="t">
            <a:rot lat="0" lon="0" rev="4800000"/>
          </a:lightRig>
        </a:scene3d>
        <a:sp3d prstMaterial="powder">
          <a:bevelT w="50800" h="50800"/>
          <a:contourClr>
            <a:scrgbClr r="0" g="0" b="0"/>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Expansion of pilot project to other cemeteries—in progress.</a:t>
          </a:r>
          <a:endParaRPr lang="en-US" sz="1400" b="1" kern="1200" dirty="0"/>
        </a:p>
      </dsp:txBody>
      <dsp:txXfrm>
        <a:off x="4006374" y="3179632"/>
        <a:ext cx="1779578" cy="1347158"/>
      </dsp:txXfrm>
    </dsp:sp>
    <dsp:sp modelId="{196E69D4-F34D-4DAE-A5DF-6AD15CF85E8C}">
      <dsp:nvSpPr>
        <dsp:cNvPr id="0" name=""/>
        <dsp:cNvSpPr/>
      </dsp:nvSpPr>
      <dsp:spPr>
        <a:xfrm>
          <a:off x="5906128" y="3137720"/>
          <a:ext cx="1863402" cy="1430982"/>
        </a:xfrm>
        <a:prstGeom prst="roundRect">
          <a:avLst>
            <a:gd name="adj" fmla="val 10000"/>
          </a:avLst>
        </a:prstGeom>
        <a:solidFill>
          <a:schemeClr val="accent1">
            <a:lumMod val="75000"/>
          </a:schemeClr>
        </a:solidFill>
        <a:ln>
          <a:noFill/>
        </a:ln>
        <a:effectLst>
          <a:reflection blurRad="6350" stA="50000" endA="300" endPos="38500" dist="50800" dir="5400000" sy="-100000" algn="bl" rotWithShape="0"/>
        </a:effectLst>
        <a:scene3d>
          <a:camera prst="orthographicFront" fov="0">
            <a:rot lat="0" lon="0" rev="0"/>
          </a:camera>
          <a:lightRig rig="glow" dir="t">
            <a:rot lat="0" lon="0" rev="4800000"/>
          </a:lightRig>
        </a:scene3d>
        <a:sp3d prstMaterial="powder">
          <a:bevelT w="50800" h="50800"/>
          <a:contourClr>
            <a:scrgbClr r="0" g="0" b="0"/>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Extension of idea to include </a:t>
          </a:r>
          <a:r>
            <a:rPr lang="en-US" sz="1400" b="1" kern="1200" dirty="0" smtClean="0">
              <a:solidFill>
                <a:srgbClr val="C00000"/>
              </a:solidFill>
              <a:hlinkClick xmlns:r="http://schemas.openxmlformats.org/officeDocument/2006/relationships" r:id="rId4"/>
            </a:rPr>
            <a:t>golf course </a:t>
          </a:r>
          <a:r>
            <a:rPr lang="en-US" sz="1400" b="1" kern="1200" dirty="0" smtClean="0"/>
            <a:t>perimeter lands—viewing the golf course as a nation of 18 contiguous states.</a:t>
          </a:r>
          <a:endParaRPr lang="en-US" sz="1400" b="1" kern="1200" dirty="0"/>
        </a:p>
      </dsp:txBody>
      <dsp:txXfrm>
        <a:off x="5948040" y="3179632"/>
        <a:ext cx="1779578" cy="13471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B8A55-D8D1-45CC-B90A-15EFDC64F3C3}">
      <dsp:nvSpPr>
        <dsp:cNvPr id="0" name=""/>
        <dsp:cNvSpPr/>
      </dsp:nvSpPr>
      <dsp:spPr>
        <a:xfrm>
          <a:off x="2869" y="3296"/>
          <a:ext cx="7766661" cy="1430982"/>
        </a:xfrm>
        <a:prstGeom prst="roundRect">
          <a:avLst>
            <a:gd name="adj" fmla="val 10000"/>
          </a:avLst>
        </a:prstGeom>
        <a:solidFill>
          <a:schemeClr val="accent1">
            <a:lumMod val="75000"/>
          </a:schemeClr>
        </a:solidFill>
        <a:ln>
          <a:noFill/>
        </a:ln>
        <a:effectLst>
          <a:glow rad="101500">
            <a:schemeClr val="accent5">
              <a:shade val="80000"/>
              <a:hueOff val="0"/>
              <a:satOff val="0"/>
              <a:lumOff val="0"/>
              <a:alphaOff val="0"/>
              <a:alpha val="42000"/>
              <a:satMod val="120000"/>
            </a:schemeClr>
          </a:glow>
        </a:effectLst>
        <a:scene3d>
          <a:camera prst="orthographicFront" fov="0">
            <a:rot lat="0" lon="0" rev="0"/>
          </a:camera>
          <a:lightRig rig="glow" dir="t">
            <a:rot lat="0" lon="0" rev="4800000"/>
          </a:lightRig>
        </a:scene3d>
        <a:sp3d prstMaterial="powder">
          <a:bevelT w="50800" h="50800"/>
          <a:contourClr>
            <a:schemeClr val="accent5">
              <a:shade val="8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n-US" sz="4400" b="1" kern="1200" dirty="0" smtClean="0"/>
            <a:t>Land Acquisitions.  In Progress</a:t>
          </a:r>
          <a:endParaRPr lang="en-US" sz="4400" b="1" kern="1200" dirty="0"/>
        </a:p>
      </dsp:txBody>
      <dsp:txXfrm>
        <a:off x="44781" y="45208"/>
        <a:ext cx="7682837" cy="1347158"/>
      </dsp:txXfrm>
    </dsp:sp>
    <dsp:sp modelId="{549DEB93-E88F-4139-833F-75B900427AF3}">
      <dsp:nvSpPr>
        <dsp:cNvPr id="0" name=""/>
        <dsp:cNvSpPr/>
      </dsp:nvSpPr>
      <dsp:spPr>
        <a:xfrm>
          <a:off x="2869" y="1570508"/>
          <a:ext cx="3805067" cy="1430982"/>
        </a:xfrm>
        <a:prstGeom prst="roundRect">
          <a:avLst>
            <a:gd name="adj" fmla="val 10000"/>
          </a:avLst>
        </a:prstGeom>
        <a:solidFill>
          <a:schemeClr val="accent1">
            <a:lumMod val="75000"/>
          </a:schemeClr>
        </a:solidFill>
        <a:ln>
          <a:noFill/>
        </a:ln>
        <a:effectLst>
          <a:glow rad="101500">
            <a:schemeClr val="accent5">
              <a:tint val="99000"/>
              <a:hueOff val="0"/>
              <a:satOff val="0"/>
              <a:lumOff val="0"/>
              <a:alphaOff val="0"/>
              <a:alpha val="42000"/>
              <a:satMod val="120000"/>
            </a:schemeClr>
          </a:glow>
        </a:effectLst>
        <a:scene3d>
          <a:camera prst="orthographicFront" fov="0">
            <a:rot lat="0" lon="0" rev="0"/>
          </a:camera>
          <a:lightRig rig="glow" dir="t">
            <a:rot lat="0" lon="0" rev="4800000"/>
          </a:lightRig>
        </a:scene3d>
        <a:sp3d prstMaterial="powder">
          <a:bevelT w="50800" h="50800"/>
          <a:contourClr>
            <a:schemeClr val="accent5">
              <a:tint val="99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t>Expansion of pilot project to other cemeteries—in progress.</a:t>
          </a:r>
          <a:endParaRPr lang="en-US" sz="2100" b="1" kern="1200" dirty="0"/>
        </a:p>
      </dsp:txBody>
      <dsp:txXfrm>
        <a:off x="44781" y="1612420"/>
        <a:ext cx="3721243" cy="1347158"/>
      </dsp:txXfrm>
    </dsp:sp>
    <dsp:sp modelId="{D286C71A-38F7-4EAA-9A2C-67E0957034BE}">
      <dsp:nvSpPr>
        <dsp:cNvPr id="0" name=""/>
        <dsp:cNvSpPr/>
      </dsp:nvSpPr>
      <dsp:spPr>
        <a:xfrm>
          <a:off x="2869" y="3137720"/>
          <a:ext cx="1863402" cy="1430982"/>
        </a:xfrm>
        <a:prstGeom prst="roundRect">
          <a:avLst>
            <a:gd name="adj" fmla="val 10000"/>
          </a:avLst>
        </a:prstGeom>
        <a:solidFill>
          <a:schemeClr val="accent1">
            <a:lumMod val="75000"/>
          </a:schemeClr>
        </a:solidFill>
        <a:ln>
          <a:noFill/>
        </a:ln>
        <a:effectLst>
          <a:reflection blurRad="6350" stA="50000" endA="300" endPos="38500" dist="50800" dir="5400000" sy="-100000" algn="bl" rotWithShape="0"/>
        </a:effectLst>
        <a:scene3d>
          <a:camera prst="orthographicFront" fov="0">
            <a:rot lat="0" lon="0" rev="0"/>
          </a:camera>
          <a:lightRig rig="glow" dir="t">
            <a:rot lat="0" lon="0" rev="4800000"/>
          </a:lightRig>
        </a:scene3d>
        <a:sp3d prstMaterial="powder">
          <a:bevelT w="50800" h="50800"/>
          <a:contourClr>
            <a:scrgbClr r="0" g="0" b="0"/>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t>Magnolia Cemetery, Meridian, Mississippi.  Acquired, January 2011</a:t>
          </a:r>
          <a:endParaRPr lang="en-US" sz="1500" b="1" kern="1200" dirty="0"/>
        </a:p>
      </dsp:txBody>
      <dsp:txXfrm>
        <a:off x="44781" y="3179632"/>
        <a:ext cx="1779578" cy="1347158"/>
      </dsp:txXfrm>
    </dsp:sp>
    <dsp:sp modelId="{609846DA-D0EA-48A8-BB6A-10F68716AA69}">
      <dsp:nvSpPr>
        <dsp:cNvPr id="0" name=""/>
        <dsp:cNvSpPr/>
      </dsp:nvSpPr>
      <dsp:spPr>
        <a:xfrm>
          <a:off x="1944534" y="3137720"/>
          <a:ext cx="1863402" cy="1430982"/>
        </a:xfrm>
        <a:prstGeom prst="roundRect">
          <a:avLst>
            <a:gd name="adj" fmla="val 10000"/>
          </a:avLst>
        </a:prstGeom>
        <a:solidFill>
          <a:schemeClr val="accent1">
            <a:lumMod val="75000"/>
          </a:schemeClr>
        </a:solidFill>
        <a:ln>
          <a:noFill/>
        </a:ln>
        <a:effectLst>
          <a:reflection blurRad="6350" stA="50000" endA="300" endPos="38500" dist="50800" dir="5400000" sy="-100000" algn="bl" rotWithShape="0"/>
        </a:effectLst>
        <a:scene3d>
          <a:camera prst="orthographicFront" fov="0">
            <a:rot lat="0" lon="0" rev="0"/>
          </a:camera>
          <a:lightRig rig="glow" dir="t">
            <a:rot lat="0" lon="0" rev="4800000"/>
          </a:lightRig>
        </a:scene3d>
        <a:sp3d prstMaterial="powder">
          <a:bevelT w="50800" h="50800"/>
          <a:contourClr>
            <a:scrgbClr r="0" g="0" b="0"/>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t>Meridian Memorial Park,  Meridian, Mississippi.  Acquired, January 2011</a:t>
          </a:r>
          <a:endParaRPr lang="en-US" sz="1500" b="1" kern="1200" dirty="0"/>
        </a:p>
      </dsp:txBody>
      <dsp:txXfrm>
        <a:off x="1986446" y="3179632"/>
        <a:ext cx="1779578" cy="1347158"/>
      </dsp:txXfrm>
    </dsp:sp>
    <dsp:sp modelId="{F719689B-47F1-47CD-B931-EC7CFCCF6F99}">
      <dsp:nvSpPr>
        <dsp:cNvPr id="0" name=""/>
        <dsp:cNvSpPr/>
      </dsp:nvSpPr>
      <dsp:spPr>
        <a:xfrm>
          <a:off x="3964462" y="1570508"/>
          <a:ext cx="3805067" cy="1430982"/>
        </a:xfrm>
        <a:prstGeom prst="roundRect">
          <a:avLst>
            <a:gd name="adj" fmla="val 10000"/>
          </a:avLst>
        </a:prstGeom>
        <a:solidFill>
          <a:schemeClr val="accent1">
            <a:lumMod val="75000"/>
          </a:schemeClr>
        </a:solidFill>
        <a:ln>
          <a:noFill/>
        </a:ln>
        <a:effectLst>
          <a:glow rad="101500">
            <a:schemeClr val="accent5">
              <a:tint val="99000"/>
              <a:hueOff val="0"/>
              <a:satOff val="0"/>
              <a:lumOff val="0"/>
              <a:alphaOff val="0"/>
              <a:alpha val="42000"/>
              <a:satMod val="120000"/>
            </a:schemeClr>
          </a:glow>
        </a:effectLst>
        <a:scene3d>
          <a:camera prst="orthographicFront" fov="0">
            <a:rot lat="0" lon="0" rev="0"/>
          </a:camera>
          <a:lightRig rig="glow" dir="t">
            <a:rot lat="0" lon="0" rev="4800000"/>
          </a:lightRig>
        </a:scene3d>
        <a:sp3d prstMaterial="powder">
          <a:bevelT w="50800" h="50800"/>
          <a:contourClr>
            <a:schemeClr val="accent5">
              <a:tint val="99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t>Extension of idea to include </a:t>
          </a:r>
          <a:r>
            <a:rPr lang="en-US" sz="2100" b="1" kern="1200" dirty="0" smtClean="0">
              <a:hlinkClick xmlns:r="http://schemas.openxmlformats.org/officeDocument/2006/relationships" r:id="rId1"/>
            </a:rPr>
            <a:t>golf course </a:t>
          </a:r>
          <a:r>
            <a:rPr lang="en-US" sz="2100" b="1" kern="1200" dirty="0" smtClean="0"/>
            <a:t>perimeter lands—viewing the golf course as a nation of 18 contiguous states.</a:t>
          </a:r>
          <a:endParaRPr lang="en-US" sz="2100" b="1" kern="1200" dirty="0"/>
        </a:p>
      </dsp:txBody>
      <dsp:txXfrm>
        <a:off x="4006374" y="1612420"/>
        <a:ext cx="3721243" cy="1347158"/>
      </dsp:txXfrm>
    </dsp:sp>
    <dsp:sp modelId="{B04EE01C-276B-4E1F-8E88-8FD225A477C7}">
      <dsp:nvSpPr>
        <dsp:cNvPr id="0" name=""/>
        <dsp:cNvSpPr/>
      </dsp:nvSpPr>
      <dsp:spPr>
        <a:xfrm>
          <a:off x="3964462" y="3137720"/>
          <a:ext cx="1863402" cy="1430982"/>
        </a:xfrm>
        <a:prstGeom prst="roundRect">
          <a:avLst>
            <a:gd name="adj" fmla="val 10000"/>
          </a:avLst>
        </a:prstGeom>
        <a:solidFill>
          <a:schemeClr val="accent1">
            <a:lumMod val="75000"/>
          </a:schemeClr>
        </a:solidFill>
        <a:ln>
          <a:noFill/>
        </a:ln>
        <a:effectLst>
          <a:reflection blurRad="6350" stA="50000" endA="300" endPos="38500" dist="50800" dir="5400000" sy="-100000" algn="bl" rotWithShape="0"/>
        </a:effectLst>
        <a:scene3d>
          <a:camera prst="orthographicFront" fov="0">
            <a:rot lat="0" lon="0" rev="0"/>
          </a:camera>
          <a:lightRig rig="glow" dir="t">
            <a:rot lat="0" lon="0" rev="4800000"/>
          </a:lightRig>
        </a:scene3d>
        <a:sp3d prstMaterial="powder">
          <a:bevelT w="50800" h="50800"/>
          <a:contourClr>
            <a:scrgbClr r="0" g="0" b="0"/>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t>Creation of </a:t>
          </a:r>
          <a:r>
            <a:rPr lang="en-US" sz="1500" b="1" kern="1200" dirty="0" err="1" smtClean="0"/>
            <a:t>QRcodes</a:t>
          </a:r>
          <a:r>
            <a:rPr lang="en-US" sz="1500" b="1" kern="1200" dirty="0" smtClean="0"/>
            <a:t> as memorials.</a:t>
          </a:r>
          <a:endParaRPr lang="en-US" sz="1500" b="1" kern="1200" dirty="0"/>
        </a:p>
      </dsp:txBody>
      <dsp:txXfrm>
        <a:off x="4006374" y="3179632"/>
        <a:ext cx="1779578" cy="1347158"/>
      </dsp:txXfrm>
    </dsp:sp>
    <dsp:sp modelId="{196E69D4-F34D-4DAE-A5DF-6AD15CF85E8C}">
      <dsp:nvSpPr>
        <dsp:cNvPr id="0" name=""/>
        <dsp:cNvSpPr/>
      </dsp:nvSpPr>
      <dsp:spPr>
        <a:xfrm>
          <a:off x="5906128" y="3137720"/>
          <a:ext cx="1863402" cy="1430982"/>
        </a:xfrm>
        <a:prstGeom prst="roundRect">
          <a:avLst>
            <a:gd name="adj" fmla="val 10000"/>
          </a:avLst>
        </a:prstGeom>
        <a:solidFill>
          <a:schemeClr val="accent1">
            <a:lumMod val="75000"/>
          </a:schemeClr>
        </a:solidFill>
        <a:ln>
          <a:noFill/>
        </a:ln>
        <a:effectLst>
          <a:reflection blurRad="6350" stA="50000" endA="300" endPos="38500" dist="50800" dir="5400000" sy="-100000" algn="bl" rotWithShape="0"/>
        </a:effectLst>
        <a:scene3d>
          <a:camera prst="orthographicFront" fov="0">
            <a:rot lat="0" lon="0" rev="0"/>
          </a:camera>
          <a:lightRig rig="glow" dir="t">
            <a:rot lat="0" lon="0" rev="4800000"/>
          </a:lightRig>
        </a:scene3d>
        <a:sp3d prstMaterial="powder">
          <a:bevelT w="50800" h="50800"/>
          <a:contourClr>
            <a:scrgbClr r="0" g="0" b="0"/>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t>Golf Course Genealogy Garden:</a:t>
          </a:r>
        </a:p>
        <a:p>
          <a:pPr lvl="0" algn="ctr" defTabSz="666750" rtl="0">
            <a:lnSpc>
              <a:spcPct val="90000"/>
            </a:lnSpc>
            <a:spcBef>
              <a:spcPct val="0"/>
            </a:spcBef>
            <a:spcAft>
              <a:spcPct val="35000"/>
            </a:spcAft>
          </a:pPr>
          <a:r>
            <a:rPr lang="en-US" sz="1500" b="1" kern="1200" dirty="0" smtClean="0"/>
            <a:t>Proposal</a:t>
          </a:r>
          <a:endParaRPr lang="en-US" sz="1500" b="1" kern="1200" dirty="0"/>
        </a:p>
      </dsp:txBody>
      <dsp:txXfrm>
        <a:off x="5948040" y="3179632"/>
        <a:ext cx="1779578" cy="13471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F2799-5C74-4E1E-BFB2-14101BAAA97E}">
      <dsp:nvSpPr>
        <dsp:cNvPr id="0" name=""/>
        <dsp:cNvSpPr/>
      </dsp:nvSpPr>
      <dsp:spPr>
        <a:xfrm>
          <a:off x="2037397" y="270270"/>
          <a:ext cx="3686175" cy="1280160"/>
        </a:xfrm>
        <a:prstGeom prst="ellipse">
          <a:avLst/>
        </a:prstGeom>
        <a:solidFill>
          <a:schemeClr val="accent3">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FE792A3A-FF89-4CD7-9DF0-908842ACABCC}">
      <dsp:nvSpPr>
        <dsp:cNvPr id="0" name=""/>
        <dsp:cNvSpPr/>
      </dsp:nvSpPr>
      <dsp:spPr>
        <a:xfrm>
          <a:off x="3529012" y="3404948"/>
          <a:ext cx="714375" cy="457200"/>
        </a:xfrm>
        <a:prstGeom prst="downArrow">
          <a:avLst/>
        </a:prstGeom>
        <a:solidFill>
          <a:schemeClr val="accent3">
            <a:tint val="40000"/>
            <a:hueOff val="0"/>
            <a:satOff val="0"/>
            <a:lumOff val="0"/>
            <a:alphaOff val="0"/>
          </a:schemeClr>
        </a:solidFill>
        <a:ln>
          <a:noFill/>
        </a:ln>
        <a:effectLst>
          <a:glow rad="63500">
            <a:schemeClr val="accent3">
              <a:tint val="40000"/>
              <a:hueOff val="0"/>
              <a:satOff val="0"/>
              <a:lumOff val="0"/>
              <a:alphaOff val="0"/>
              <a:alpha val="45000"/>
              <a:satMod val="120000"/>
            </a:schemeClr>
          </a:glo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2598919-980A-46AF-B996-D64FCDA9E464}">
      <dsp:nvSpPr>
        <dsp:cNvPr id="0" name=""/>
        <dsp:cNvSpPr/>
      </dsp:nvSpPr>
      <dsp:spPr>
        <a:xfrm>
          <a:off x="2171700" y="3939775"/>
          <a:ext cx="3429000" cy="519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wordArtVert"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b="0" kern="1200" cap="none" spc="0" dirty="0" smtClean="0">
              <a:ln w="18415" cmpd="sng">
                <a:prstDash val="solid"/>
              </a:ln>
              <a:solidFill>
                <a:schemeClr val="tx2"/>
              </a:solidFill>
              <a:effectLst>
                <a:glow rad="139700">
                  <a:schemeClr val="accent3">
                    <a:satMod val="175000"/>
                    <a:alpha val="40000"/>
                  </a:schemeClr>
                </a:glow>
                <a:outerShdw blurRad="63500" dir="3600000" algn="tl" rotWithShape="0">
                  <a:srgbClr val="000000">
                    <a:alpha val="70000"/>
                  </a:srgbClr>
                </a:outerShdw>
                <a:reflection blurRad="6350" stA="55000" endA="50" endPos="85000" dist="60007" dir="5400000" sy="-100000" algn="bl" rotWithShape="0"/>
              </a:effectLst>
            </a:rPr>
            <a:t>Cloud</a:t>
          </a:r>
          <a:r>
            <a:rPr lang="en-US" sz="3200" kern="1200" dirty="0" smtClean="0"/>
            <a:t>  </a:t>
          </a:r>
          <a:r>
            <a:rPr lang="en-US" sz="3200" kern="1200" dirty="0" err="1" smtClean="0">
              <a:solidFill>
                <a:schemeClr val="accent3">
                  <a:lumMod val="20000"/>
                  <a:lumOff val="80000"/>
                </a:schemeClr>
              </a:solidFill>
            </a:rPr>
            <a:t>Dropbox</a:t>
          </a:r>
          <a:endParaRPr lang="en-US" sz="3200" kern="1200" dirty="0">
            <a:solidFill>
              <a:schemeClr val="accent3">
                <a:lumMod val="20000"/>
                <a:lumOff val="80000"/>
              </a:schemeClr>
            </a:solidFill>
          </a:endParaRPr>
        </a:p>
      </dsp:txBody>
      <dsp:txXfrm>
        <a:off x="2171700" y="3939775"/>
        <a:ext cx="3429000" cy="519116"/>
      </dsp:txXfrm>
    </dsp:sp>
    <dsp:sp modelId="{698CC8DF-8DC1-489C-AADB-F514D0D1ACA0}">
      <dsp:nvSpPr>
        <dsp:cNvPr id="0" name=""/>
        <dsp:cNvSpPr/>
      </dsp:nvSpPr>
      <dsp:spPr>
        <a:xfrm>
          <a:off x="3377565" y="1649300"/>
          <a:ext cx="1285875" cy="1285875"/>
        </a:xfrm>
        <a:prstGeom prst="ellipse">
          <a:avLst/>
        </a:prstGeom>
        <a:gradFill rotWithShape="0">
          <a:gsLst>
            <a:gs pos="0">
              <a:schemeClr val="accent3">
                <a:alpha val="90000"/>
                <a:hueOff val="0"/>
                <a:satOff val="0"/>
                <a:lumOff val="0"/>
                <a:alphaOff val="0"/>
                <a:tint val="48000"/>
                <a:satMod val="138000"/>
              </a:schemeClr>
            </a:gs>
            <a:gs pos="25000">
              <a:schemeClr val="accent3">
                <a:alpha val="90000"/>
                <a:hueOff val="0"/>
                <a:satOff val="0"/>
                <a:lumOff val="0"/>
                <a:alphaOff val="0"/>
                <a:tint val="85000"/>
              </a:schemeClr>
            </a:gs>
            <a:gs pos="40000">
              <a:schemeClr val="accent3">
                <a:alpha val="90000"/>
                <a:hueOff val="0"/>
                <a:satOff val="0"/>
                <a:lumOff val="0"/>
                <a:alphaOff val="0"/>
                <a:tint val="92000"/>
              </a:schemeClr>
            </a:gs>
            <a:gs pos="50000">
              <a:schemeClr val="accent3">
                <a:alpha val="90000"/>
                <a:hueOff val="0"/>
                <a:satOff val="0"/>
                <a:lumOff val="0"/>
                <a:alphaOff val="0"/>
                <a:tint val="93000"/>
              </a:schemeClr>
            </a:gs>
            <a:gs pos="60000">
              <a:schemeClr val="accent3">
                <a:alpha val="90000"/>
                <a:hueOff val="0"/>
                <a:satOff val="0"/>
                <a:lumOff val="0"/>
                <a:alphaOff val="0"/>
                <a:tint val="92000"/>
              </a:schemeClr>
            </a:gs>
            <a:gs pos="75000">
              <a:schemeClr val="accent3">
                <a:alpha val="90000"/>
                <a:hueOff val="0"/>
                <a:satOff val="0"/>
                <a:lumOff val="0"/>
                <a:alphaOff val="0"/>
                <a:tint val="83000"/>
                <a:satMod val="108000"/>
              </a:schemeClr>
            </a:gs>
            <a:gs pos="100000">
              <a:schemeClr val="accent3">
                <a:alpha val="90000"/>
                <a:hueOff val="0"/>
                <a:satOff val="0"/>
                <a:lumOff val="0"/>
                <a:alphaOff val="0"/>
                <a:tint val="48000"/>
                <a:satMod val="150000"/>
              </a:schemeClr>
            </a:gs>
          </a:gsLst>
          <a:lin ang="5400000" scaled="0"/>
        </a:gradFill>
        <a:ln>
          <a:noFill/>
        </a:ln>
        <a:effectLst>
          <a:glow rad="63500">
            <a:schemeClr val="accent3">
              <a:alpha val="90000"/>
              <a:hueOff val="0"/>
              <a:satOff val="0"/>
              <a:lumOff val="0"/>
              <a:alphaOff val="0"/>
              <a:alpha val="45000"/>
              <a:satMod val="12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n-US" sz="1700" b="1" kern="1200" dirty="0" smtClean="0"/>
            <a:t>Videos</a:t>
          </a:r>
          <a:endParaRPr lang="en-US" sz="1700" b="1" kern="1200" dirty="0"/>
        </a:p>
      </dsp:txBody>
      <dsp:txXfrm>
        <a:off x="3565877" y="1837612"/>
        <a:ext cx="909251" cy="909251"/>
      </dsp:txXfrm>
    </dsp:sp>
    <dsp:sp modelId="{8BF145BC-72F3-4CA2-8340-987CE602F83A}">
      <dsp:nvSpPr>
        <dsp:cNvPr id="0" name=""/>
        <dsp:cNvSpPr/>
      </dsp:nvSpPr>
      <dsp:spPr>
        <a:xfrm>
          <a:off x="2447921" y="654840"/>
          <a:ext cx="1285875" cy="1285875"/>
        </a:xfrm>
        <a:prstGeom prst="ellipse">
          <a:avLst/>
        </a:prstGeom>
        <a:gradFill rotWithShape="0">
          <a:gsLst>
            <a:gs pos="0">
              <a:schemeClr val="accent3">
                <a:alpha val="90000"/>
                <a:hueOff val="0"/>
                <a:satOff val="0"/>
                <a:lumOff val="0"/>
                <a:alphaOff val="-20000"/>
                <a:tint val="48000"/>
                <a:satMod val="138000"/>
              </a:schemeClr>
            </a:gs>
            <a:gs pos="25000">
              <a:schemeClr val="accent3">
                <a:alpha val="90000"/>
                <a:hueOff val="0"/>
                <a:satOff val="0"/>
                <a:lumOff val="0"/>
                <a:alphaOff val="-20000"/>
                <a:tint val="85000"/>
              </a:schemeClr>
            </a:gs>
            <a:gs pos="40000">
              <a:schemeClr val="accent3">
                <a:alpha val="90000"/>
                <a:hueOff val="0"/>
                <a:satOff val="0"/>
                <a:lumOff val="0"/>
                <a:alphaOff val="-20000"/>
                <a:tint val="92000"/>
              </a:schemeClr>
            </a:gs>
            <a:gs pos="50000">
              <a:schemeClr val="accent3">
                <a:alpha val="90000"/>
                <a:hueOff val="0"/>
                <a:satOff val="0"/>
                <a:lumOff val="0"/>
                <a:alphaOff val="-20000"/>
                <a:tint val="93000"/>
              </a:schemeClr>
            </a:gs>
            <a:gs pos="60000">
              <a:schemeClr val="accent3">
                <a:alpha val="90000"/>
                <a:hueOff val="0"/>
                <a:satOff val="0"/>
                <a:lumOff val="0"/>
                <a:alphaOff val="-20000"/>
                <a:tint val="92000"/>
              </a:schemeClr>
            </a:gs>
            <a:gs pos="75000">
              <a:schemeClr val="accent3">
                <a:alpha val="90000"/>
                <a:hueOff val="0"/>
                <a:satOff val="0"/>
                <a:lumOff val="0"/>
                <a:alphaOff val="-20000"/>
                <a:tint val="83000"/>
                <a:satMod val="108000"/>
              </a:schemeClr>
            </a:gs>
            <a:gs pos="100000">
              <a:schemeClr val="accent3">
                <a:alpha val="90000"/>
                <a:hueOff val="0"/>
                <a:satOff val="0"/>
                <a:lumOff val="0"/>
                <a:alphaOff val="-20000"/>
                <a:tint val="48000"/>
                <a:satMod val="150000"/>
              </a:schemeClr>
            </a:gs>
          </a:gsLst>
          <a:lin ang="5400000" scaled="0"/>
        </a:gradFill>
        <a:ln>
          <a:noFill/>
        </a:ln>
        <a:effectLst>
          <a:glow rad="63500">
            <a:schemeClr val="accent3">
              <a:alpha val="90000"/>
              <a:hueOff val="0"/>
              <a:satOff val="0"/>
              <a:lumOff val="0"/>
              <a:alphaOff val="-20000"/>
              <a:alpha val="45000"/>
              <a:satMod val="12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n-US" sz="1700" b="1" kern="1200" dirty="0" smtClean="0">
              <a:solidFill>
                <a:schemeClr val="bg1"/>
              </a:solidFill>
            </a:rPr>
            <a:t>Client Requests</a:t>
          </a:r>
          <a:endParaRPr lang="en-US" sz="1700" b="1" kern="1200" dirty="0">
            <a:solidFill>
              <a:schemeClr val="bg1"/>
            </a:solidFill>
          </a:endParaRPr>
        </a:p>
      </dsp:txBody>
      <dsp:txXfrm>
        <a:off x="2636233" y="843152"/>
        <a:ext cx="909251" cy="909251"/>
      </dsp:txXfrm>
    </dsp:sp>
    <dsp:sp modelId="{C480CE1B-7D07-46A5-AA6E-F295FE37F5E3}">
      <dsp:nvSpPr>
        <dsp:cNvPr id="0" name=""/>
        <dsp:cNvSpPr/>
      </dsp:nvSpPr>
      <dsp:spPr>
        <a:xfrm>
          <a:off x="3733799" y="350039"/>
          <a:ext cx="1285875" cy="1285875"/>
        </a:xfrm>
        <a:prstGeom prst="ellipse">
          <a:avLst/>
        </a:prstGeom>
        <a:gradFill rotWithShape="0">
          <a:gsLst>
            <a:gs pos="0">
              <a:schemeClr val="accent3">
                <a:alpha val="90000"/>
                <a:hueOff val="0"/>
                <a:satOff val="0"/>
                <a:lumOff val="0"/>
                <a:alphaOff val="-40000"/>
                <a:tint val="48000"/>
                <a:satMod val="138000"/>
              </a:schemeClr>
            </a:gs>
            <a:gs pos="25000">
              <a:schemeClr val="accent3">
                <a:alpha val="90000"/>
                <a:hueOff val="0"/>
                <a:satOff val="0"/>
                <a:lumOff val="0"/>
                <a:alphaOff val="-40000"/>
                <a:tint val="85000"/>
              </a:schemeClr>
            </a:gs>
            <a:gs pos="40000">
              <a:schemeClr val="accent3">
                <a:alpha val="90000"/>
                <a:hueOff val="0"/>
                <a:satOff val="0"/>
                <a:lumOff val="0"/>
                <a:alphaOff val="-40000"/>
                <a:tint val="92000"/>
              </a:schemeClr>
            </a:gs>
            <a:gs pos="50000">
              <a:schemeClr val="accent3">
                <a:alpha val="90000"/>
                <a:hueOff val="0"/>
                <a:satOff val="0"/>
                <a:lumOff val="0"/>
                <a:alphaOff val="-40000"/>
                <a:tint val="93000"/>
              </a:schemeClr>
            </a:gs>
            <a:gs pos="60000">
              <a:schemeClr val="accent3">
                <a:alpha val="90000"/>
                <a:hueOff val="0"/>
                <a:satOff val="0"/>
                <a:lumOff val="0"/>
                <a:alphaOff val="-40000"/>
                <a:tint val="92000"/>
              </a:schemeClr>
            </a:gs>
            <a:gs pos="75000">
              <a:schemeClr val="accent3">
                <a:alpha val="90000"/>
                <a:hueOff val="0"/>
                <a:satOff val="0"/>
                <a:lumOff val="0"/>
                <a:alphaOff val="-40000"/>
                <a:tint val="83000"/>
                <a:satMod val="108000"/>
              </a:schemeClr>
            </a:gs>
            <a:gs pos="100000">
              <a:schemeClr val="accent3">
                <a:alpha val="90000"/>
                <a:hueOff val="0"/>
                <a:satOff val="0"/>
                <a:lumOff val="0"/>
                <a:alphaOff val="-40000"/>
                <a:tint val="48000"/>
                <a:satMod val="150000"/>
              </a:schemeClr>
            </a:gs>
          </a:gsLst>
          <a:lin ang="5400000" scaled="0"/>
        </a:gradFill>
        <a:ln>
          <a:noFill/>
        </a:ln>
        <a:effectLst>
          <a:glow rad="63500">
            <a:schemeClr val="accent3">
              <a:alpha val="90000"/>
              <a:hueOff val="0"/>
              <a:satOff val="0"/>
              <a:lumOff val="0"/>
              <a:alphaOff val="-40000"/>
              <a:alpha val="45000"/>
              <a:satMod val="12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n-US" sz="1700" b="1" kern="1200" dirty="0" smtClean="0">
              <a:solidFill>
                <a:schemeClr val="bg1"/>
              </a:solidFill>
            </a:rPr>
            <a:t>QR Codes </a:t>
          </a:r>
          <a:endParaRPr lang="en-US" sz="1700" b="1" kern="1200" dirty="0">
            <a:solidFill>
              <a:schemeClr val="bg1"/>
            </a:solidFill>
          </a:endParaRPr>
        </a:p>
      </dsp:txBody>
      <dsp:txXfrm>
        <a:off x="3922111" y="538351"/>
        <a:ext cx="909251" cy="909251"/>
      </dsp:txXfrm>
    </dsp:sp>
    <dsp:sp modelId="{260A71E3-DA22-4E2C-AAC1-30D1B118F873}">
      <dsp:nvSpPr>
        <dsp:cNvPr id="0" name=""/>
        <dsp:cNvSpPr/>
      </dsp:nvSpPr>
      <dsp:spPr>
        <a:xfrm>
          <a:off x="1885950" y="113108"/>
          <a:ext cx="4000500" cy="3200400"/>
        </a:xfrm>
        <a:prstGeom prst="funnel">
          <a:avLst/>
        </a:prstGeom>
        <a:solidFill>
          <a:schemeClr val="bg2">
            <a:lumMod val="20000"/>
            <a:lumOff val="80000"/>
            <a:alpha val="14000"/>
          </a:schemeClr>
        </a:solidFill>
        <a:ln w="12000" cap="flat" cmpd="sng" algn="ctr">
          <a:solidFill>
            <a:schemeClr val="accent3">
              <a:alpha val="90000"/>
              <a:hueOff val="0"/>
              <a:satOff val="0"/>
              <a:lumOff val="0"/>
              <a:alphaOff val="0"/>
            </a:schemeClr>
          </a:solidFill>
          <a:prstDash val="solid"/>
        </a:ln>
        <a:effectLst>
          <a:glow rad="63500">
            <a:schemeClr val="lt1">
              <a:alpha val="40000"/>
              <a:hueOff val="0"/>
              <a:satOff val="0"/>
              <a:lumOff val="0"/>
              <a:alphaOff val="0"/>
              <a:alpha val="45000"/>
              <a:satMod val="120000"/>
            </a:schemeClr>
          </a:glo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DA8A2-5E2F-446C-A5C1-2F1041E4B859}">
      <dsp:nvSpPr>
        <dsp:cNvPr id="0" name=""/>
        <dsp:cNvSpPr/>
      </dsp:nvSpPr>
      <dsp:spPr>
        <a:xfrm>
          <a:off x="7624" y="793759"/>
          <a:ext cx="3624837" cy="471192"/>
        </a:xfrm>
        <a:prstGeom prst="rect">
          <a:avLst/>
        </a:prstGeom>
        <a:solidFill>
          <a:schemeClr val="accent6">
            <a:shade val="80000"/>
            <a:hueOff val="0"/>
            <a:satOff val="0"/>
            <a:lumOff val="0"/>
            <a:alphaOff val="0"/>
          </a:schemeClr>
        </a:solidFill>
        <a:ln w="19050" cap="flat" cmpd="sng" algn="ctr">
          <a:solidFill>
            <a:schemeClr val="accent6">
              <a:shade val="80000"/>
              <a:hueOff val="0"/>
              <a:satOff val="0"/>
              <a:lumOff val="0"/>
              <a:alphaOff val="0"/>
            </a:schemeClr>
          </a:solidFill>
          <a:prstDash val="solid"/>
        </a:ln>
        <a:effectLst>
          <a:glow rad="63500">
            <a:schemeClr val="accent6">
              <a:shade val="80000"/>
              <a:hueOff val="0"/>
              <a:satOff val="0"/>
              <a:lumOff val="0"/>
              <a:alphaOff val="0"/>
              <a:alpha val="45000"/>
              <a:satMod val="120000"/>
            </a:schemeClr>
          </a:glow>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kern="1200" dirty="0" smtClean="0"/>
            <a:t>Many Thanks to</a:t>
          </a:r>
          <a:endParaRPr lang="en-US" sz="2000" b="1" kern="1200" dirty="0"/>
        </a:p>
      </dsp:txBody>
      <dsp:txXfrm>
        <a:off x="7624" y="793759"/>
        <a:ext cx="3624837" cy="471192"/>
      </dsp:txXfrm>
    </dsp:sp>
    <dsp:sp modelId="{91EBA25C-2FC7-4BC8-B02D-EBF2F4C461AA}">
      <dsp:nvSpPr>
        <dsp:cNvPr id="0" name=""/>
        <dsp:cNvSpPr/>
      </dsp:nvSpPr>
      <dsp:spPr>
        <a:xfrm>
          <a:off x="7624" y="1264952"/>
          <a:ext cx="3624837" cy="3808687"/>
        </a:xfrm>
        <a:prstGeom prst="rect">
          <a:avLst/>
        </a:prstGeom>
        <a:solidFill>
          <a:schemeClr val="accent6">
            <a:alpha val="90000"/>
            <a:tint val="40000"/>
            <a:hueOff val="0"/>
            <a:satOff val="0"/>
            <a:lumOff val="0"/>
            <a:alphaOff val="0"/>
          </a:schemeClr>
        </a:solidFill>
        <a:ln w="19050" cap="flat" cmpd="sng" algn="ctr">
          <a:solidFill>
            <a:schemeClr val="accent6">
              <a:alpha val="90000"/>
              <a:tint val="40000"/>
              <a:hueOff val="0"/>
              <a:satOff val="0"/>
              <a:lumOff val="0"/>
              <a:alphaOff val="0"/>
            </a:schemeClr>
          </a:solidFill>
          <a:prstDash val="solid"/>
        </a:ln>
        <a:effectLst>
          <a:reflection blurRad="6350" stA="50000" endA="300" endPos="38500" dist="50800" dir="5400000" sy="-100000" algn="bl" rotWithShape="0"/>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b="1" kern="1200" dirty="0" smtClean="0"/>
            <a:t>The School of Natural Resources and Environment for room use;</a:t>
          </a:r>
          <a:endParaRPr lang="en-US" sz="1600" b="1" kern="1200" dirty="0"/>
        </a:p>
        <a:p>
          <a:pPr marL="171450" lvl="1" indent="-171450" algn="l" defTabSz="711200" rtl="0">
            <a:lnSpc>
              <a:spcPct val="90000"/>
            </a:lnSpc>
            <a:spcBef>
              <a:spcPct val="0"/>
            </a:spcBef>
            <a:spcAft>
              <a:spcPct val="15000"/>
            </a:spcAft>
            <a:buChar char="••"/>
          </a:pPr>
          <a:r>
            <a:rPr lang="en-US" sz="1600" b="1" kern="1200" dirty="0" smtClean="0"/>
            <a:t>Kris </a:t>
          </a:r>
          <a:r>
            <a:rPr lang="en-US" sz="1600" b="1" kern="1200" dirty="0" err="1" smtClean="0"/>
            <a:t>Oswalt</a:t>
          </a:r>
          <a:r>
            <a:rPr lang="en-US" sz="1600" b="1" kern="1200" dirty="0" smtClean="0"/>
            <a:t> of Community Systems Foundation (CSF) for advice.</a:t>
          </a:r>
          <a:endParaRPr lang="en-US" sz="1600" b="1" kern="1200" dirty="0"/>
        </a:p>
        <a:p>
          <a:pPr marL="171450" lvl="1" indent="-171450" algn="l" defTabSz="711200" rtl="0">
            <a:lnSpc>
              <a:spcPct val="90000"/>
            </a:lnSpc>
            <a:spcBef>
              <a:spcPct val="0"/>
            </a:spcBef>
            <a:spcAft>
              <a:spcPct val="15000"/>
            </a:spcAft>
            <a:buChar char="••"/>
          </a:pPr>
          <a:r>
            <a:rPr lang="en-US" sz="1600" b="1" kern="1200" dirty="0" smtClean="0"/>
            <a:t>Matthew </a:t>
          </a:r>
          <a:r>
            <a:rPr lang="en-US" sz="1600" b="1" kern="1200" dirty="0" err="1" smtClean="0"/>
            <a:t>Naud</a:t>
          </a:r>
          <a:r>
            <a:rPr lang="en-US" sz="1600" b="1" kern="1200" dirty="0" smtClean="0"/>
            <a:t>, Environmental Coordinator, City of Ann Arbor, for advice.</a:t>
          </a:r>
          <a:endParaRPr lang="en-US" sz="1600" b="1" kern="1200" dirty="0"/>
        </a:p>
        <a:p>
          <a:pPr marL="171450" lvl="1" indent="-171450" algn="l" defTabSz="711200" rtl="0">
            <a:lnSpc>
              <a:spcPct val="90000"/>
            </a:lnSpc>
            <a:spcBef>
              <a:spcPct val="0"/>
            </a:spcBef>
            <a:spcAft>
              <a:spcPct val="15000"/>
            </a:spcAft>
            <a:buChar char="••"/>
          </a:pPr>
          <a:r>
            <a:rPr lang="en-US" sz="1600" b="1" kern="1200" dirty="0" smtClean="0"/>
            <a:t>Gwen </a:t>
          </a:r>
          <a:r>
            <a:rPr lang="en-US" sz="1600" b="1" kern="1200" dirty="0" err="1" smtClean="0"/>
            <a:t>Nystuen</a:t>
          </a:r>
          <a:r>
            <a:rPr lang="en-US" sz="1600" b="1" kern="1200" dirty="0" smtClean="0"/>
            <a:t>, Commissioner, City of Ann Arbor Parks and Recreation Commission, for advice.</a:t>
          </a:r>
          <a:endParaRPr lang="en-US" sz="1600" b="1" kern="1200" dirty="0"/>
        </a:p>
        <a:p>
          <a:pPr marL="171450" lvl="1" indent="-171450" algn="l" defTabSz="711200" rtl="0">
            <a:lnSpc>
              <a:spcPct val="90000"/>
            </a:lnSpc>
            <a:spcBef>
              <a:spcPct val="0"/>
            </a:spcBef>
            <a:spcAft>
              <a:spcPct val="15000"/>
            </a:spcAft>
            <a:buChar char="••"/>
          </a:pPr>
          <a:r>
            <a:rPr lang="en-US" sz="1600" b="1" kern="1200" dirty="0" smtClean="0"/>
            <a:t>William C. </a:t>
          </a:r>
          <a:r>
            <a:rPr lang="en-US" sz="1600" b="1" kern="1200" dirty="0" err="1" smtClean="0"/>
            <a:t>Arlinghaus</a:t>
          </a:r>
          <a:r>
            <a:rPr lang="en-US" sz="1600" b="1" kern="1200" dirty="0" smtClean="0"/>
            <a:t>, Bonnie Bagley and Ken </a:t>
          </a:r>
          <a:r>
            <a:rPr lang="en-US" sz="1600" b="1" kern="1200" dirty="0" err="1" smtClean="0"/>
            <a:t>Monzingo</a:t>
          </a:r>
          <a:r>
            <a:rPr lang="en-US" sz="1600" b="1" kern="1200" dirty="0" smtClean="0"/>
            <a:t>, ACBL District Directors.</a:t>
          </a:r>
          <a:endParaRPr lang="en-US" sz="1600" b="1" kern="1200" dirty="0"/>
        </a:p>
      </dsp:txBody>
      <dsp:txXfrm>
        <a:off x="7624" y="1264952"/>
        <a:ext cx="3624837" cy="3808687"/>
      </dsp:txXfrm>
    </dsp:sp>
    <dsp:sp modelId="{540F3BD4-43FD-477F-AA8F-4AFD342E220D}">
      <dsp:nvSpPr>
        <dsp:cNvPr id="0" name=""/>
        <dsp:cNvSpPr/>
      </dsp:nvSpPr>
      <dsp:spPr>
        <a:xfrm>
          <a:off x="4139938" y="793759"/>
          <a:ext cx="3624837" cy="471192"/>
        </a:xfrm>
        <a:prstGeom prst="rect">
          <a:avLst/>
        </a:prstGeom>
        <a:solidFill>
          <a:schemeClr val="accent6">
            <a:shade val="80000"/>
            <a:hueOff val="-261682"/>
            <a:satOff val="-39711"/>
            <a:lumOff val="33716"/>
            <a:alphaOff val="0"/>
          </a:schemeClr>
        </a:solidFill>
        <a:ln w="19050" cap="flat" cmpd="sng" algn="ctr">
          <a:solidFill>
            <a:schemeClr val="accent6">
              <a:shade val="80000"/>
              <a:hueOff val="-261682"/>
              <a:satOff val="-39711"/>
              <a:lumOff val="33716"/>
              <a:alphaOff val="0"/>
            </a:schemeClr>
          </a:solidFill>
          <a:prstDash val="solid"/>
        </a:ln>
        <a:effectLst>
          <a:glow rad="63500">
            <a:schemeClr val="accent6">
              <a:shade val="80000"/>
              <a:hueOff val="-261682"/>
              <a:satOff val="-39711"/>
              <a:lumOff val="33716"/>
              <a:alphaOff val="0"/>
              <a:alpha val="45000"/>
              <a:satMod val="120000"/>
            </a:schemeClr>
          </a:glow>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kern="1200" dirty="0" smtClean="0"/>
            <a:t>Related Information </a:t>
          </a:r>
          <a:endParaRPr lang="en-US" sz="2000" b="1" kern="1200" dirty="0"/>
        </a:p>
      </dsp:txBody>
      <dsp:txXfrm>
        <a:off x="4139938" y="793759"/>
        <a:ext cx="3624837" cy="471192"/>
      </dsp:txXfrm>
    </dsp:sp>
    <dsp:sp modelId="{24059ED4-DB63-4276-9A4C-9858DA1E9D27}">
      <dsp:nvSpPr>
        <dsp:cNvPr id="0" name=""/>
        <dsp:cNvSpPr/>
      </dsp:nvSpPr>
      <dsp:spPr>
        <a:xfrm>
          <a:off x="4139938" y="1264952"/>
          <a:ext cx="3624837" cy="3808687"/>
        </a:xfrm>
        <a:prstGeom prst="rect">
          <a:avLst/>
        </a:prstGeom>
        <a:solidFill>
          <a:schemeClr val="accent6">
            <a:alpha val="90000"/>
            <a:tint val="40000"/>
            <a:hueOff val="0"/>
            <a:satOff val="0"/>
            <a:lumOff val="0"/>
            <a:alphaOff val="0"/>
          </a:schemeClr>
        </a:solidFill>
        <a:ln w="19050" cap="flat" cmpd="sng" algn="ctr">
          <a:solidFill>
            <a:schemeClr val="accent6">
              <a:alpha val="90000"/>
              <a:tint val="40000"/>
              <a:hueOff val="0"/>
              <a:satOff val="0"/>
              <a:lumOff val="0"/>
              <a:alphaOff val="0"/>
            </a:schemeClr>
          </a:solidFill>
          <a:prstDash val="solid"/>
        </a:ln>
        <a:effectLst>
          <a:reflection blurRad="6350" stA="50000" endA="300" endPos="38500" dist="50800" dir="5400000" sy="-100000" algn="bl" rotWithShape="0"/>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b="1" kern="1200" dirty="0" smtClean="0">
              <a:solidFill>
                <a:schemeClr val="bg1"/>
              </a:solidFill>
              <a:hlinkClick xmlns:r="http://schemas.openxmlformats.org/officeDocument/2006/relationships" r:id="rId1"/>
            </a:rPr>
            <a:t>http://www.MyLovedOne.com</a:t>
          </a:r>
          <a:endParaRPr lang="en-US" sz="1600" b="1" kern="1200" dirty="0">
            <a:solidFill>
              <a:schemeClr val="bg1"/>
            </a:solidFill>
          </a:endParaRPr>
        </a:p>
        <a:p>
          <a:pPr marL="171450" lvl="1" indent="-171450" algn="l" defTabSz="711200" rtl="0">
            <a:lnSpc>
              <a:spcPct val="90000"/>
            </a:lnSpc>
            <a:spcBef>
              <a:spcPct val="0"/>
            </a:spcBef>
            <a:spcAft>
              <a:spcPct val="15000"/>
            </a:spcAft>
            <a:buChar char="••"/>
          </a:pPr>
          <a:r>
            <a:rPr lang="en-US" sz="1600" b="1" kern="1200" dirty="0" smtClean="0">
              <a:solidFill>
                <a:schemeClr val="bg1"/>
              </a:solidFill>
              <a:hlinkClick xmlns:r="http://schemas.openxmlformats.org/officeDocument/2006/relationships" r:id="rId2"/>
            </a:rPr>
            <a:t>http://www.imagenet.org/</a:t>
          </a:r>
          <a:endParaRPr lang="en-US" sz="1600" b="1" kern="1200" dirty="0">
            <a:solidFill>
              <a:schemeClr val="bg1"/>
            </a:solidFill>
          </a:endParaRPr>
        </a:p>
        <a:p>
          <a:pPr marL="171450" lvl="1" indent="-171450" algn="l" defTabSz="711200" rtl="0">
            <a:lnSpc>
              <a:spcPct val="90000"/>
            </a:lnSpc>
            <a:spcBef>
              <a:spcPct val="0"/>
            </a:spcBef>
            <a:spcAft>
              <a:spcPct val="15000"/>
            </a:spcAft>
            <a:buChar char="••"/>
          </a:pPr>
          <a:r>
            <a:rPr lang="en-US" sz="1600" b="1" kern="1200" dirty="0" smtClean="0">
              <a:solidFill>
                <a:schemeClr val="bg1"/>
              </a:solidFill>
            </a:rPr>
            <a:t>Pacemaker Recycling:  </a:t>
          </a:r>
          <a:r>
            <a:rPr lang="en-US" sz="1600" b="1" kern="1200" dirty="0" smtClean="0">
              <a:solidFill>
                <a:schemeClr val="bg1"/>
              </a:solidFill>
              <a:hlinkClick xmlns:r="http://schemas.openxmlformats.org/officeDocument/2006/relationships" r:id="rId3"/>
            </a:rPr>
            <a:t>http://www.med.umich.edu/myheartyourheart/</a:t>
          </a:r>
          <a:endParaRPr lang="en-US" sz="1600" b="1" kern="1200" dirty="0">
            <a:solidFill>
              <a:schemeClr val="bg1"/>
            </a:solidFill>
          </a:endParaRPr>
        </a:p>
        <a:p>
          <a:pPr marL="171450" lvl="1" indent="-171450" algn="l" defTabSz="711200" rtl="0">
            <a:lnSpc>
              <a:spcPct val="90000"/>
            </a:lnSpc>
            <a:spcBef>
              <a:spcPct val="0"/>
            </a:spcBef>
            <a:spcAft>
              <a:spcPct val="15000"/>
            </a:spcAft>
            <a:buChar char="••"/>
          </a:pPr>
          <a:r>
            <a:rPr lang="en-US" sz="1600" b="1" kern="1200" dirty="0" smtClean="0">
              <a:solidFill>
                <a:schemeClr val="bg1"/>
              </a:solidFill>
            </a:rPr>
            <a:t>Contract Bridge Forum: </a:t>
          </a:r>
          <a:r>
            <a:rPr lang="en-US" sz="1600" b="1" kern="1200" dirty="0" smtClean="0">
              <a:solidFill>
                <a:schemeClr val="bg1"/>
              </a:solidFill>
              <a:hlinkClick xmlns:r="http://schemas.openxmlformats.org/officeDocument/2006/relationships" r:id="rId4"/>
            </a:rPr>
            <a:t>http://www.contractbridgeforum.com/11/September/District17.htm</a:t>
          </a:r>
          <a:endParaRPr lang="en-US" sz="1600" b="1" kern="1200" dirty="0">
            <a:solidFill>
              <a:schemeClr val="bg1"/>
            </a:solidFill>
          </a:endParaRPr>
        </a:p>
        <a:p>
          <a:pPr marL="171450" lvl="1" indent="-171450" algn="l" defTabSz="711200" rtl="0">
            <a:lnSpc>
              <a:spcPct val="90000"/>
            </a:lnSpc>
            <a:spcBef>
              <a:spcPct val="0"/>
            </a:spcBef>
            <a:spcAft>
              <a:spcPct val="15000"/>
            </a:spcAft>
            <a:buChar char="••"/>
          </a:pPr>
          <a:r>
            <a:rPr lang="en-US" sz="1600" b="1" kern="1200" dirty="0" smtClean="0">
              <a:solidFill>
                <a:schemeClr val="bg1"/>
              </a:solidFill>
            </a:rPr>
            <a:t>American Contract Bridge League:  </a:t>
          </a:r>
          <a:r>
            <a:rPr lang="en-US" sz="1600" b="1" kern="1200" dirty="0" smtClean="0">
              <a:solidFill>
                <a:schemeClr val="bg1"/>
              </a:solidFill>
              <a:hlinkClick xmlns:r="http://schemas.openxmlformats.org/officeDocument/2006/relationships" r:id="rId5"/>
            </a:rPr>
            <a:t>http://www.acbl.org/</a:t>
          </a:r>
          <a:endParaRPr lang="en-US" sz="1600" b="1" kern="1200" dirty="0">
            <a:solidFill>
              <a:schemeClr val="bg1"/>
            </a:solidFill>
          </a:endParaRPr>
        </a:p>
        <a:p>
          <a:pPr marL="171450" lvl="1" indent="-171450" algn="l" defTabSz="711200" rtl="0">
            <a:lnSpc>
              <a:spcPct val="90000"/>
            </a:lnSpc>
            <a:spcBef>
              <a:spcPct val="0"/>
            </a:spcBef>
            <a:spcAft>
              <a:spcPct val="15000"/>
            </a:spcAft>
            <a:buChar char="••"/>
          </a:pPr>
          <a:r>
            <a:rPr lang="en-US" sz="1600" b="1" kern="1200" dirty="0" smtClean="0">
              <a:solidFill>
                <a:schemeClr val="bg1"/>
              </a:solidFill>
              <a:hlinkClick xmlns:r="http://schemas.openxmlformats.org/officeDocument/2006/relationships" r:id="rId6"/>
            </a:rPr>
            <a:t>http://www-personal.umich.edu/~sarhaus/</a:t>
          </a:r>
          <a:endParaRPr lang="en-US" sz="1600" b="1" kern="1200" dirty="0">
            <a:solidFill>
              <a:schemeClr val="bg1"/>
            </a:solidFill>
          </a:endParaRPr>
        </a:p>
        <a:p>
          <a:pPr marL="171450" lvl="1" indent="-171450" algn="l" defTabSz="711200" rtl="0">
            <a:lnSpc>
              <a:spcPct val="90000"/>
            </a:lnSpc>
            <a:spcBef>
              <a:spcPct val="0"/>
            </a:spcBef>
            <a:spcAft>
              <a:spcPct val="15000"/>
            </a:spcAft>
            <a:buChar char="••"/>
          </a:pPr>
          <a:r>
            <a:rPr lang="en-US" sz="1600" b="1" kern="1200" dirty="0" smtClean="0">
              <a:solidFill>
                <a:schemeClr val="bg1"/>
              </a:solidFill>
            </a:rPr>
            <a:t>Totem Pole:  </a:t>
          </a:r>
          <a:r>
            <a:rPr lang="en-US" sz="1600" b="1" kern="1200" dirty="0" smtClean="0">
              <a:solidFill>
                <a:schemeClr val="bg1"/>
              </a:solidFill>
              <a:hlinkClick xmlns:r="http://schemas.openxmlformats.org/officeDocument/2006/relationships" r:id="rId7"/>
            </a:rPr>
            <a:t>http://en.wikipedia.org/wiki/Totem_pole</a:t>
          </a:r>
          <a:endParaRPr lang="en-US" sz="1600" b="1" kern="1200" dirty="0">
            <a:solidFill>
              <a:schemeClr val="bg1"/>
            </a:solidFill>
          </a:endParaRPr>
        </a:p>
      </dsp:txBody>
      <dsp:txXfrm>
        <a:off x="4139938" y="1264952"/>
        <a:ext cx="3624837" cy="380868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A703013A-58AC-4DF2-8A92-0BD729D57038}" type="datetimeFigureOut">
              <a:rPr lang="en-US" smtClean="0"/>
              <a:pPr/>
              <a:t>10/16/2011</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3B16C6AA-477B-4A5F-9F8D-BCD7DA48FAF3}"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03013A-58AC-4DF2-8A92-0BD729D57038}" type="datetimeFigureOut">
              <a:rPr lang="en-US" smtClean="0"/>
              <a:pPr/>
              <a:t>10/16/2011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B16C6AA-477B-4A5F-9F8D-BCD7DA48FAF3}"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03013A-58AC-4DF2-8A92-0BD729D57038}" type="datetimeFigureOut">
              <a:rPr lang="en-US" smtClean="0"/>
              <a:pPr/>
              <a:t>10/16/2011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B16C6AA-477B-4A5F-9F8D-BCD7DA48FAF3}"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03013A-58AC-4DF2-8A92-0BD729D57038}" type="datetimeFigureOut">
              <a:rPr lang="en-US" smtClean="0"/>
              <a:pPr/>
              <a:t>10/16/2011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B16C6AA-477B-4A5F-9F8D-BCD7DA48FAF3}"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703013A-58AC-4DF2-8A92-0BD729D57038}" type="datetimeFigureOut">
              <a:rPr lang="en-US" smtClean="0"/>
              <a:pPr/>
              <a:t>10/16/2011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B16C6AA-477B-4A5F-9F8D-BCD7DA48FAF3}"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703013A-58AC-4DF2-8A92-0BD729D57038}" type="datetimeFigureOut">
              <a:rPr lang="en-US" smtClean="0"/>
              <a:pPr/>
              <a:t>10/16/2011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B16C6AA-477B-4A5F-9F8D-BCD7DA48FAF3}"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703013A-58AC-4DF2-8A92-0BD729D57038}" type="datetimeFigureOut">
              <a:rPr lang="en-US" smtClean="0"/>
              <a:pPr/>
              <a:t>10/16/2011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B16C6AA-477B-4A5F-9F8D-BCD7DA48FAF3}"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703013A-58AC-4DF2-8A92-0BD729D57038}" type="datetimeFigureOut">
              <a:rPr lang="en-US" smtClean="0"/>
              <a:pPr/>
              <a:t>10/16/2011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B16C6AA-477B-4A5F-9F8D-BCD7DA48FAF3}"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703013A-58AC-4DF2-8A92-0BD729D57038}" type="datetimeFigureOut">
              <a:rPr lang="en-US" smtClean="0"/>
              <a:pPr/>
              <a:t>10/16/2011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B16C6AA-477B-4A5F-9F8D-BCD7DA48FAF3}"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703013A-58AC-4DF2-8A92-0BD729D57038}" type="datetimeFigureOut">
              <a:rPr lang="en-US" smtClean="0"/>
              <a:pPr/>
              <a:t>10/16/2011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B16C6AA-477B-4A5F-9F8D-BCD7DA48FAF3}"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A703013A-58AC-4DF2-8A92-0BD729D57038}" type="datetimeFigureOut">
              <a:rPr lang="en-US" smtClean="0"/>
              <a:pPr/>
              <a:t>10/16/2011</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3B16C6AA-477B-4A5F-9F8D-BCD7DA48FAF3}"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703013A-58AC-4DF2-8A92-0BD729D57038}" type="datetimeFigureOut">
              <a:rPr lang="en-US" smtClean="0"/>
              <a:pPr/>
              <a:t>10/16/2011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B16C6AA-477B-4A5F-9F8D-BCD7DA48FAF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00400"/>
            <a:ext cx="7772400" cy="2286000"/>
          </a:xfrm>
        </p:spPr>
        <p:txBody>
          <a:bodyPr/>
          <a:lstStyle/>
          <a:p>
            <a:r>
              <a:rPr lang="en-US" sz="7200" dirty="0" smtClean="0">
                <a:solidFill>
                  <a:schemeClr val="accent3">
                    <a:lumMod val="20000"/>
                    <a:lumOff val="80000"/>
                  </a:schemeClr>
                </a:solidFill>
              </a:rPr>
              <a:t>Connections:</a:t>
            </a:r>
            <a:r>
              <a:rPr lang="en-US" dirty="0" smtClean="0">
                <a:solidFill>
                  <a:schemeClr val="accent3">
                    <a:lumMod val="20000"/>
                    <a:lumOff val="80000"/>
                  </a:schemeClr>
                </a:solidFill>
              </a:rPr>
              <a:t>  </a:t>
            </a:r>
            <a:br>
              <a:rPr lang="en-US" dirty="0" smtClean="0">
                <a:solidFill>
                  <a:schemeClr val="accent3">
                    <a:lumMod val="20000"/>
                    <a:lumOff val="80000"/>
                  </a:schemeClr>
                </a:solidFill>
              </a:rPr>
            </a:br>
            <a:r>
              <a:rPr lang="en-US" dirty="0" smtClean="0">
                <a:solidFill>
                  <a:schemeClr val="accent3">
                    <a:lumMod val="20000"/>
                    <a:lumOff val="80000"/>
                  </a:schemeClr>
                </a:solidFill>
              </a:rPr>
              <a:t/>
            </a:r>
            <a:br>
              <a:rPr lang="en-US" dirty="0" smtClean="0">
                <a:solidFill>
                  <a:schemeClr val="accent3">
                    <a:lumMod val="20000"/>
                    <a:lumOff val="80000"/>
                  </a:schemeClr>
                </a:solidFill>
              </a:rPr>
            </a:br>
            <a:r>
              <a:rPr lang="en-US" sz="2000" dirty="0" smtClean="0">
                <a:solidFill>
                  <a:schemeClr val="accent3">
                    <a:lumMod val="20000"/>
                    <a:lumOff val="80000"/>
                  </a:schemeClr>
                </a:solidFill>
              </a:rPr>
              <a:t>Scholarly Multi-Tasking in a Mobile Virtual World, Part 3 </a:t>
            </a:r>
            <a:br>
              <a:rPr lang="en-US" sz="2000" dirty="0" smtClean="0">
                <a:solidFill>
                  <a:schemeClr val="accent3">
                    <a:lumMod val="20000"/>
                    <a:lumOff val="80000"/>
                  </a:schemeClr>
                </a:solidFill>
              </a:rPr>
            </a:br>
            <a:r>
              <a:rPr lang="en-US" sz="2000" dirty="0">
                <a:solidFill>
                  <a:schemeClr val="accent3">
                    <a:lumMod val="20000"/>
                    <a:lumOff val="80000"/>
                  </a:schemeClr>
                </a:solidFill>
              </a:rPr>
              <a:t/>
            </a:r>
            <a:br>
              <a:rPr lang="en-US" sz="2000" dirty="0">
                <a:solidFill>
                  <a:schemeClr val="accent3">
                    <a:lumMod val="20000"/>
                    <a:lumOff val="80000"/>
                  </a:schemeClr>
                </a:solidFill>
              </a:rPr>
            </a:br>
            <a:r>
              <a:rPr lang="en-US" sz="2000" dirty="0" smtClean="0">
                <a:solidFill>
                  <a:schemeClr val="accent3">
                    <a:lumMod val="20000"/>
                    <a:lumOff val="80000"/>
                  </a:schemeClr>
                </a:solidFill>
              </a:rPr>
              <a:t>October 22, 2011, </a:t>
            </a:r>
            <a:r>
              <a:rPr lang="en-US" sz="2000" dirty="0">
                <a:solidFill>
                  <a:schemeClr val="accent3">
                    <a:lumMod val="20000"/>
                    <a:lumOff val="80000"/>
                  </a:schemeClr>
                </a:solidFill>
              </a:rPr>
              <a:t>9</a:t>
            </a:r>
            <a:r>
              <a:rPr lang="en-US" sz="2000" baseline="30000" dirty="0" smtClean="0">
                <a:solidFill>
                  <a:schemeClr val="accent3">
                    <a:lumMod val="20000"/>
                    <a:lumOff val="80000"/>
                  </a:schemeClr>
                </a:solidFill>
              </a:rPr>
              <a:t>th</a:t>
            </a:r>
            <a:r>
              <a:rPr lang="en-US" sz="2000" dirty="0" smtClean="0">
                <a:solidFill>
                  <a:schemeClr val="accent3">
                    <a:lumMod val="20000"/>
                    <a:lumOff val="80000"/>
                  </a:schemeClr>
                </a:solidFill>
              </a:rPr>
              <a:t> Annual CSF conference.</a:t>
            </a:r>
            <a:endParaRPr lang="en-US" sz="2000" dirty="0">
              <a:solidFill>
                <a:schemeClr val="accent3">
                  <a:lumMod val="20000"/>
                  <a:lumOff val="80000"/>
                </a:schemeClr>
              </a:solidFill>
            </a:endParaRPr>
          </a:p>
        </p:txBody>
      </p:sp>
      <p:pic>
        <p:nvPicPr>
          <p:cNvPr id="5" name="Picture 4" descr="leftstrip.jpg"/>
          <p:cNvPicPr>
            <a:picLocks noChangeAspect="1"/>
          </p:cNvPicPr>
          <p:nvPr/>
        </p:nvPicPr>
        <p:blipFill>
          <a:blip r:embed="rId2" cstate="print"/>
          <a:stretch>
            <a:fillRect/>
          </a:stretch>
        </p:blipFill>
        <p:spPr>
          <a:xfrm>
            <a:off x="-22077" y="0"/>
            <a:ext cx="762000" cy="6858000"/>
          </a:xfrm>
          <a:prstGeom prst="rect">
            <a:avLst/>
          </a:prstGeom>
        </p:spPr>
      </p:pic>
      <p:sp>
        <p:nvSpPr>
          <p:cNvPr id="6" name="Right Arrow 5"/>
          <p:cNvSpPr/>
          <p:nvPr/>
        </p:nvSpPr>
        <p:spPr>
          <a:xfrm>
            <a:off x="1361630" y="1828800"/>
            <a:ext cx="7772400" cy="1066800"/>
          </a:xfrm>
          <a:prstGeom prst="rightArrow">
            <a:avLst/>
          </a:pr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pPr algn="ctr"/>
            <a:r>
              <a:rPr lang="en-US" sz="1600" b="1" dirty="0" smtClean="0">
                <a:solidFill>
                  <a:schemeClr val="bg1"/>
                </a:solidFill>
              </a:rPr>
              <a:t>William E. </a:t>
            </a:r>
            <a:r>
              <a:rPr lang="en-US" sz="1600" b="1" dirty="0" err="1" smtClean="0">
                <a:solidFill>
                  <a:schemeClr val="bg1"/>
                </a:solidFill>
              </a:rPr>
              <a:t>Arlinghaus</a:t>
            </a:r>
            <a:r>
              <a:rPr lang="en-US" sz="1600" b="1" dirty="0" smtClean="0">
                <a:solidFill>
                  <a:schemeClr val="bg1"/>
                </a:solidFill>
              </a:rPr>
              <a:t>, President, </a:t>
            </a:r>
            <a:r>
              <a:rPr lang="en-US" sz="1600" b="1" dirty="0" err="1" smtClean="0">
                <a:solidFill>
                  <a:schemeClr val="bg1"/>
                </a:solidFill>
              </a:rPr>
              <a:t>Greenscape</a:t>
            </a:r>
            <a:r>
              <a:rPr lang="en-US" sz="1600" b="1" smtClean="0">
                <a:solidFill>
                  <a:schemeClr val="bg1"/>
                </a:solidFill>
              </a:rPr>
              <a:t> Inc.</a:t>
            </a:r>
            <a:endParaRPr lang="en-US" sz="1600" b="1" dirty="0">
              <a:solidFill>
                <a:schemeClr val="bg1"/>
              </a:solidFill>
            </a:endParaRPr>
          </a:p>
        </p:txBody>
      </p:sp>
      <p:sp>
        <p:nvSpPr>
          <p:cNvPr id="7" name="Right Arrow 6"/>
          <p:cNvSpPr/>
          <p:nvPr/>
        </p:nvSpPr>
        <p:spPr>
          <a:xfrm>
            <a:off x="762001" y="914400"/>
            <a:ext cx="7772400" cy="1066800"/>
          </a:xfrm>
          <a:prstGeom prst="rightArrow">
            <a:avLst/>
          </a:prstGeom>
          <a:solidFill>
            <a:schemeClr val="accent2">
              <a:lumMod val="20000"/>
              <a:lumOff val="8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pPr algn="ctr"/>
            <a:r>
              <a:rPr lang="en-US" sz="1600" b="1" dirty="0" smtClean="0"/>
              <a:t>Sandra L. </a:t>
            </a:r>
            <a:r>
              <a:rPr lang="en-US" sz="1600" b="1" dirty="0" err="1" smtClean="0"/>
              <a:t>Arlinghaus</a:t>
            </a:r>
            <a:r>
              <a:rPr lang="en-US" sz="1600" b="1" dirty="0" smtClean="0"/>
              <a:t>, Adj. Prof. SNRE, Univ. of Michigan.</a:t>
            </a:r>
          </a:p>
          <a:p>
            <a:pPr algn="ctr"/>
            <a:r>
              <a:rPr lang="en-US" sz="1400" b="1" dirty="0" smtClean="0"/>
              <a:t>AKA “Archimedes” in the Google 3D Warehouse</a:t>
            </a:r>
            <a:endParaRPr lang="en-US" sz="1400" b="1"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Close-up of </a:t>
            </a:r>
            <a:r>
              <a:rPr lang="en-US" dirty="0" err="1" smtClean="0"/>
              <a:t>QRcode</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7" name="Content Placeholder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1219200" y="1371600"/>
            <a:ext cx="6781800" cy="5065418"/>
          </a:xfrm>
        </p:spPr>
      </p:pic>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6657437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7" name="Content Placeholder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rot="5400000">
            <a:off x="1507260" y="1083540"/>
            <a:ext cx="6153945" cy="4596465"/>
          </a:xfrm>
        </p:spPr>
      </p:pic>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26359565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3">
                    <a:lumMod val="20000"/>
                    <a:lumOff val="80000"/>
                  </a:schemeClr>
                </a:solidFill>
              </a:rPr>
              <a:t>Golf Course Genealogy Garden</a:t>
            </a:r>
            <a:endParaRPr lang="en-US" dirty="0">
              <a:solidFill>
                <a:schemeClr val="accent3">
                  <a:lumMod val="20000"/>
                  <a:lumOff val="80000"/>
                </a:schemeClr>
              </a:solidFill>
            </a:endParaRPr>
          </a:p>
        </p:txBody>
      </p:sp>
      <p:sp>
        <p:nvSpPr>
          <p:cNvPr id="3" name="Content Placeholder 2"/>
          <p:cNvSpPr>
            <a:spLocks noGrp="1"/>
          </p:cNvSpPr>
          <p:nvPr>
            <p:ph idx="1"/>
          </p:nvPr>
        </p:nvSpPr>
        <p:spPr/>
        <p:txBody>
          <a:bodyPr>
            <a:normAutofit fontScale="77500" lnSpcReduction="20000"/>
          </a:bodyPr>
          <a:lstStyle/>
          <a:p>
            <a:pPr lvl="0"/>
            <a:r>
              <a:rPr lang="en-US" sz="3200" dirty="0">
                <a:solidFill>
                  <a:schemeClr val="accent3">
                    <a:lumMod val="20000"/>
                    <a:lumOff val="80000"/>
                  </a:schemeClr>
                </a:solidFill>
              </a:rPr>
              <a:t>Much land associated with a golf course is not used directly for golfing purposes.  Areas in the woods, sections off the trails between holes, and so forth, will be referred to here as “Edges.”  Golfers typically do not walk on these Edges</a:t>
            </a:r>
            <a:r>
              <a:rPr lang="en-US" sz="3200" dirty="0" smtClean="0">
                <a:solidFill>
                  <a:schemeClr val="accent3">
                    <a:lumMod val="20000"/>
                    <a:lumOff val="80000"/>
                  </a:schemeClr>
                </a:solidFill>
              </a:rPr>
              <a:t>.  They are the Perimeter of the golf course.</a:t>
            </a:r>
            <a:endParaRPr lang="en-US" sz="3200" dirty="0">
              <a:solidFill>
                <a:schemeClr val="accent3">
                  <a:lumMod val="20000"/>
                  <a:lumOff val="80000"/>
                </a:schemeClr>
              </a:solidFill>
            </a:endParaRPr>
          </a:p>
          <a:p>
            <a:pPr lvl="0"/>
            <a:r>
              <a:rPr lang="en-US" sz="3200" dirty="0">
                <a:solidFill>
                  <a:schemeClr val="accent3">
                    <a:lumMod val="20000"/>
                    <a:lumOff val="80000"/>
                  </a:schemeClr>
                </a:solidFill>
              </a:rPr>
              <a:t>Might we find another, complementary, use for Edges?  A use that will:</a:t>
            </a:r>
          </a:p>
          <a:p>
            <a:pPr lvl="1"/>
            <a:r>
              <a:rPr lang="en-US" sz="2800" dirty="0">
                <a:solidFill>
                  <a:schemeClr val="accent3">
                    <a:lumMod val="20000"/>
                    <a:lumOff val="80000"/>
                  </a:schemeClr>
                </a:solidFill>
              </a:rPr>
              <a:t>Not alter, in the slightest,</a:t>
            </a:r>
          </a:p>
          <a:p>
            <a:pPr lvl="2"/>
            <a:r>
              <a:rPr lang="en-US" dirty="0">
                <a:solidFill>
                  <a:schemeClr val="accent3">
                    <a:lumMod val="20000"/>
                    <a:lumOff val="80000"/>
                  </a:schemeClr>
                </a:solidFill>
              </a:rPr>
              <a:t>The appearance of the existing golf course</a:t>
            </a:r>
          </a:p>
          <a:p>
            <a:pPr lvl="2"/>
            <a:r>
              <a:rPr lang="en-US" dirty="0">
                <a:solidFill>
                  <a:schemeClr val="accent3">
                    <a:lumMod val="20000"/>
                    <a:lumOff val="80000"/>
                  </a:schemeClr>
                </a:solidFill>
              </a:rPr>
              <a:t>The existing usage pattern of the current golf course</a:t>
            </a:r>
          </a:p>
          <a:p>
            <a:pPr lvl="1"/>
            <a:r>
              <a:rPr lang="en-US" sz="2800" dirty="0">
                <a:solidFill>
                  <a:schemeClr val="accent3">
                    <a:lumMod val="20000"/>
                    <a:lumOff val="80000"/>
                  </a:schemeClr>
                </a:solidFill>
              </a:rPr>
              <a:t>Offer opportunity for increased </a:t>
            </a:r>
            <a:r>
              <a:rPr lang="en-US" sz="2800" dirty="0" smtClean="0">
                <a:solidFill>
                  <a:schemeClr val="accent3">
                    <a:lumMod val="20000"/>
                    <a:lumOff val="80000"/>
                  </a:schemeClr>
                </a:solidFill>
              </a:rPr>
              <a:t>year-long funding</a:t>
            </a:r>
            <a:r>
              <a:rPr lang="en-US" sz="2800" dirty="0">
                <a:solidFill>
                  <a:schemeClr val="accent3">
                    <a:lumMod val="20000"/>
                    <a:lumOff val="80000"/>
                  </a:schemeClr>
                </a:solidFill>
              </a:rPr>
              <a:t>, above and beyond direct golf course revenues,  for the owners/managers of the golf course</a:t>
            </a:r>
            <a:r>
              <a:rPr lang="en-US" sz="2800" dirty="0" smtClean="0">
                <a:solidFill>
                  <a:schemeClr val="accent3">
                    <a:lumMod val="20000"/>
                    <a:lumOff val="80000"/>
                  </a:schemeClr>
                </a:solidFill>
              </a:rPr>
              <a:t>.</a:t>
            </a:r>
            <a:endParaRPr lang="en-US" sz="2800" dirty="0">
              <a:solidFill>
                <a:schemeClr val="accent3">
                  <a:lumMod val="20000"/>
                  <a:lumOff val="80000"/>
                </a:schemeClr>
              </a:solidFill>
            </a:endParaRPr>
          </a:p>
        </p:txBody>
      </p:sp>
      <p:pic>
        <p:nvPicPr>
          <p:cNvPr id="4" name="Picture 3" descr="leftstrip.jpg"/>
          <p:cNvPicPr>
            <a:picLocks noChangeAspect="1"/>
          </p:cNvPicPr>
          <p:nvPr/>
        </p:nvPicPr>
        <p:blipFill>
          <a:blip r:embed="rId2" cstate="print"/>
          <a:stretch>
            <a:fillRect/>
          </a:stretch>
        </p:blipFill>
        <p:spPr>
          <a:xfrm>
            <a:off x="1" y="0"/>
            <a:ext cx="761999" cy="6858000"/>
          </a:xfrm>
          <a:prstGeom prst="rect">
            <a:avLst/>
          </a:prstGeom>
        </p:spPr>
      </p:pic>
    </p:spTree>
    <p:extLst>
      <p:ext uri="{BB962C8B-B14F-4D97-AF65-F5344CB8AC3E}">
        <p14:creationId xmlns:p14="http://schemas.microsoft.com/office/powerpoint/2010/main" val="30046595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3">
                    <a:lumMod val="20000"/>
                    <a:lumOff val="80000"/>
                  </a:schemeClr>
                </a:solidFill>
              </a:rPr>
              <a:t>Golf Course Genealogy Garden</a:t>
            </a:r>
            <a:endParaRPr lang="en-US" dirty="0">
              <a:solidFill>
                <a:schemeClr val="accent3">
                  <a:lumMod val="20000"/>
                  <a:lumOff val="80000"/>
                </a:schemeClr>
              </a:solidFill>
            </a:endParaRPr>
          </a:p>
        </p:txBody>
      </p:sp>
      <p:sp>
        <p:nvSpPr>
          <p:cNvPr id="3" name="Content Placeholder 2"/>
          <p:cNvSpPr>
            <a:spLocks noGrp="1"/>
          </p:cNvSpPr>
          <p:nvPr>
            <p:ph idx="1"/>
          </p:nvPr>
        </p:nvSpPr>
        <p:spPr>
          <a:xfrm>
            <a:off x="914400" y="1219200"/>
            <a:ext cx="7772400" cy="5562600"/>
          </a:xfrm>
        </p:spPr>
        <p:txBody>
          <a:bodyPr>
            <a:normAutofit fontScale="47500" lnSpcReduction="20000"/>
          </a:bodyPr>
          <a:lstStyle/>
          <a:p>
            <a:pPr lvl="0"/>
            <a:r>
              <a:rPr lang="en-US" sz="3800" dirty="0" smtClean="0">
                <a:solidFill>
                  <a:schemeClr val="accent3">
                    <a:lumMod val="20000"/>
                    <a:lumOff val="80000"/>
                  </a:schemeClr>
                </a:solidFill>
              </a:rPr>
              <a:t>One </a:t>
            </a:r>
            <a:r>
              <a:rPr lang="en-US" sz="3800" dirty="0">
                <a:solidFill>
                  <a:schemeClr val="accent3">
                    <a:lumMod val="20000"/>
                    <a:lumOff val="80000"/>
                  </a:schemeClr>
                </a:solidFill>
              </a:rPr>
              <a:t>possibility is to dedicate Edges (part or all of) to </a:t>
            </a:r>
            <a:r>
              <a:rPr lang="en-US" sz="3800" dirty="0" smtClean="0">
                <a:solidFill>
                  <a:schemeClr val="accent3">
                    <a:lumMod val="20000"/>
                    <a:lumOff val="80000"/>
                  </a:schemeClr>
                </a:solidFill>
              </a:rPr>
              <a:t>genealogy/memorialization, independent of burial or scattering location.  Visualize </a:t>
            </a:r>
            <a:r>
              <a:rPr lang="en-US" sz="3800" dirty="0" err="1" smtClean="0">
                <a:solidFill>
                  <a:schemeClr val="accent3">
                    <a:lumMod val="20000"/>
                    <a:lumOff val="80000"/>
                  </a:schemeClr>
                </a:solidFill>
              </a:rPr>
              <a:t>QRcodes</a:t>
            </a:r>
            <a:r>
              <a:rPr lang="en-US" sz="3800" dirty="0" smtClean="0">
                <a:solidFill>
                  <a:schemeClr val="accent3">
                    <a:lumMod val="20000"/>
                    <a:lumOff val="80000"/>
                  </a:schemeClr>
                </a:solidFill>
              </a:rPr>
              <a:t> mounted, perhaps, on trees in memory of a loved one.  Or imagine a “family tree” with some codes for loved ones already gone and with codes leading to active sites of another’s current life.  One can build his/her own memorial in this garden while still alive and have it live on after death.</a:t>
            </a:r>
            <a:endParaRPr lang="en-US" sz="3800" dirty="0">
              <a:solidFill>
                <a:schemeClr val="accent3">
                  <a:lumMod val="20000"/>
                  <a:lumOff val="80000"/>
                </a:schemeClr>
              </a:solidFill>
            </a:endParaRPr>
          </a:p>
          <a:p>
            <a:r>
              <a:rPr lang="en-US" sz="3800" dirty="0" smtClean="0">
                <a:solidFill>
                  <a:schemeClr val="accent3">
                    <a:lumMod val="20000"/>
                    <a:lumOff val="80000"/>
                  </a:schemeClr>
                </a:solidFill>
              </a:rPr>
              <a:t>Such </a:t>
            </a:r>
            <a:r>
              <a:rPr lang="en-US" sz="3800" dirty="0">
                <a:solidFill>
                  <a:schemeClr val="accent3">
                    <a:lumMod val="20000"/>
                    <a:lumOff val="80000"/>
                  </a:schemeClr>
                </a:solidFill>
              </a:rPr>
              <a:t>use is complementary to golf course use from a fiscal standpoint</a:t>
            </a:r>
          </a:p>
          <a:p>
            <a:pPr lvl="1"/>
            <a:r>
              <a:rPr lang="en-US" sz="3400" dirty="0">
                <a:solidFill>
                  <a:schemeClr val="accent3">
                    <a:lumMod val="20000"/>
                    <a:lumOff val="80000"/>
                  </a:schemeClr>
                </a:solidFill>
              </a:rPr>
              <a:t>Golf course revenues are seasonal; </a:t>
            </a:r>
            <a:r>
              <a:rPr lang="en-US" sz="3400" dirty="0" smtClean="0">
                <a:solidFill>
                  <a:schemeClr val="accent3">
                    <a:lumMod val="20000"/>
                    <a:lumOff val="80000"/>
                  </a:schemeClr>
                </a:solidFill>
              </a:rPr>
              <a:t>death-care </a:t>
            </a:r>
            <a:r>
              <a:rPr lang="en-US" sz="3400" dirty="0">
                <a:solidFill>
                  <a:schemeClr val="accent3">
                    <a:lumMod val="20000"/>
                    <a:lumOff val="80000"/>
                  </a:schemeClr>
                </a:solidFill>
              </a:rPr>
              <a:t>revenues are year-long</a:t>
            </a:r>
          </a:p>
          <a:p>
            <a:pPr lvl="1"/>
            <a:r>
              <a:rPr lang="en-US" sz="3400" dirty="0">
                <a:solidFill>
                  <a:schemeClr val="accent3">
                    <a:lumMod val="20000"/>
                    <a:lumOff val="80000"/>
                  </a:schemeClr>
                </a:solidFill>
              </a:rPr>
              <a:t>Ash scattering on golf courses may already take place by individuals with no revenue for anyone and no memorialization for the cremains </a:t>
            </a:r>
            <a:r>
              <a:rPr lang="en-US" sz="3400" dirty="0" smtClean="0">
                <a:solidFill>
                  <a:schemeClr val="accent3">
                    <a:lumMod val="20000"/>
                    <a:lumOff val="80000"/>
                  </a:schemeClr>
                </a:solidFill>
              </a:rPr>
              <a:t>of </a:t>
            </a:r>
            <a:r>
              <a:rPr lang="en-US" sz="3400" dirty="0">
                <a:solidFill>
                  <a:schemeClr val="accent3">
                    <a:lumMod val="20000"/>
                    <a:lumOff val="80000"/>
                  </a:schemeClr>
                </a:solidFill>
              </a:rPr>
              <a:t>loved ones.  Professionally managed </a:t>
            </a:r>
            <a:r>
              <a:rPr lang="en-US" sz="3400" dirty="0" smtClean="0">
                <a:solidFill>
                  <a:schemeClr val="accent3">
                    <a:lumMod val="20000"/>
                    <a:lumOff val="80000"/>
                  </a:schemeClr>
                </a:solidFill>
              </a:rPr>
              <a:t>memorials offer:</a:t>
            </a:r>
            <a:endParaRPr lang="en-US" sz="3400" dirty="0">
              <a:solidFill>
                <a:schemeClr val="accent3">
                  <a:lumMod val="20000"/>
                  <a:lumOff val="80000"/>
                </a:schemeClr>
              </a:solidFill>
            </a:endParaRPr>
          </a:p>
          <a:p>
            <a:pPr lvl="2"/>
            <a:r>
              <a:rPr lang="en-US" sz="3400" dirty="0">
                <a:solidFill>
                  <a:schemeClr val="accent3">
                    <a:lumMod val="20000"/>
                    <a:lumOff val="80000"/>
                  </a:schemeClr>
                </a:solidFill>
              </a:rPr>
              <a:t>Professionally managed, and trust-funded, memorialization opportunities using the Internet (so not invasive of physical golf course </a:t>
            </a:r>
            <a:r>
              <a:rPr lang="en-US" sz="3400" dirty="0" smtClean="0">
                <a:solidFill>
                  <a:schemeClr val="accent3">
                    <a:lumMod val="20000"/>
                    <a:lumOff val="80000"/>
                  </a:schemeClr>
                </a:solidFill>
              </a:rPr>
              <a:t>lands).</a:t>
            </a:r>
          </a:p>
          <a:p>
            <a:pPr lvl="2"/>
            <a:r>
              <a:rPr lang="en-US" sz="3400" dirty="0" smtClean="0">
                <a:solidFill>
                  <a:schemeClr val="accent3">
                    <a:lumMod val="20000"/>
                    <a:lumOff val="80000"/>
                  </a:schemeClr>
                </a:solidFill>
              </a:rPr>
              <a:t>Planning </a:t>
            </a:r>
            <a:r>
              <a:rPr lang="en-US" sz="3400" dirty="0">
                <a:solidFill>
                  <a:schemeClr val="accent3">
                    <a:lumMod val="20000"/>
                    <a:lumOff val="80000"/>
                  </a:schemeClr>
                </a:solidFill>
              </a:rPr>
              <a:t>practice consistent with contemporary principles involving “mixed use.”</a:t>
            </a:r>
          </a:p>
          <a:p>
            <a:pPr lvl="2"/>
            <a:r>
              <a:rPr lang="en-US" sz="3400" dirty="0">
                <a:solidFill>
                  <a:schemeClr val="accent3">
                    <a:lumMod val="20000"/>
                    <a:lumOff val="80000"/>
                  </a:schemeClr>
                </a:solidFill>
              </a:rPr>
              <a:t>Extra funding for the golf course owners, managers, and </a:t>
            </a:r>
            <a:r>
              <a:rPr lang="en-US" sz="3400" dirty="0" smtClean="0">
                <a:solidFill>
                  <a:schemeClr val="accent3">
                    <a:lumMod val="20000"/>
                    <a:lumOff val="80000"/>
                  </a:schemeClr>
                </a:solidFill>
              </a:rPr>
              <a:t>memorialization </a:t>
            </a:r>
            <a:r>
              <a:rPr lang="en-US" sz="3400" dirty="0">
                <a:solidFill>
                  <a:schemeClr val="accent3">
                    <a:lumMod val="20000"/>
                    <a:lumOff val="80000"/>
                  </a:schemeClr>
                </a:solidFill>
              </a:rPr>
              <a:t>experts.</a:t>
            </a:r>
          </a:p>
          <a:p>
            <a:pPr lvl="2"/>
            <a:r>
              <a:rPr lang="en-US" sz="3400" dirty="0">
                <a:solidFill>
                  <a:schemeClr val="accent3">
                    <a:lumMod val="20000"/>
                    <a:lumOff val="80000"/>
                  </a:schemeClr>
                </a:solidFill>
              </a:rPr>
              <a:t>Extra funding with no detrimental consequences to neighbors or golfers.  No change in appearance of the course or its usage</a:t>
            </a:r>
            <a:r>
              <a:rPr lang="en-US" sz="3400" dirty="0" smtClean="0">
                <a:solidFill>
                  <a:schemeClr val="accent3">
                    <a:lumMod val="20000"/>
                    <a:lumOff val="80000"/>
                  </a:schemeClr>
                </a:solidFill>
              </a:rPr>
              <a:t>.</a:t>
            </a:r>
          </a:p>
          <a:p>
            <a:pPr lvl="2"/>
            <a:r>
              <a:rPr lang="en-US" sz="3400" dirty="0" smtClean="0">
                <a:solidFill>
                  <a:schemeClr val="accent3">
                    <a:lumMod val="20000"/>
                    <a:lumOff val="80000"/>
                  </a:schemeClr>
                </a:solidFill>
              </a:rPr>
              <a:t>There is long-standing precedent to this general idea:  one use of totem poles is this sort of application (albeit using different technology contemporary in different times).</a:t>
            </a:r>
            <a:endParaRPr lang="en-US" sz="3400" dirty="0">
              <a:solidFill>
                <a:schemeClr val="accent3">
                  <a:lumMod val="20000"/>
                  <a:lumOff val="80000"/>
                </a:schemeClr>
              </a:solidFill>
            </a:endParaRPr>
          </a:p>
        </p:txBody>
      </p:sp>
      <p:pic>
        <p:nvPicPr>
          <p:cNvPr id="4" name="Picture 3" descr="leftstrip.jpg"/>
          <p:cNvPicPr>
            <a:picLocks noChangeAspect="1"/>
          </p:cNvPicPr>
          <p:nvPr/>
        </p:nvPicPr>
        <p:blipFill>
          <a:blip r:embed="rId2" cstate="print"/>
          <a:stretch>
            <a:fillRect/>
          </a:stretch>
        </p:blipFill>
        <p:spPr>
          <a:xfrm>
            <a:off x="1" y="0"/>
            <a:ext cx="761999" cy="6858000"/>
          </a:xfrm>
          <a:prstGeom prst="rect">
            <a:avLst/>
          </a:prstGeom>
        </p:spPr>
      </p:pic>
    </p:spTree>
    <p:extLst>
      <p:ext uri="{BB962C8B-B14F-4D97-AF65-F5344CB8AC3E}">
        <p14:creationId xmlns:p14="http://schemas.microsoft.com/office/powerpoint/2010/main" val="16790803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3">
                    <a:lumMod val="20000"/>
                    <a:lumOff val="80000"/>
                  </a:schemeClr>
                </a:solidFill>
              </a:rPr>
              <a:t>Golf Course Genealogy Garden</a:t>
            </a:r>
            <a:endParaRPr lang="en-US" dirty="0">
              <a:solidFill>
                <a:schemeClr val="accent3">
                  <a:lumMod val="20000"/>
                  <a:lumOff val="80000"/>
                </a:schemeClr>
              </a:solidFill>
            </a:endParaRPr>
          </a:p>
        </p:txBody>
      </p:sp>
      <p:sp>
        <p:nvSpPr>
          <p:cNvPr id="3" name="Content Placeholder 2"/>
          <p:cNvSpPr>
            <a:spLocks noGrp="1"/>
          </p:cNvSpPr>
          <p:nvPr>
            <p:ph idx="1"/>
          </p:nvPr>
        </p:nvSpPr>
        <p:spPr/>
        <p:txBody>
          <a:bodyPr>
            <a:normAutofit/>
          </a:bodyPr>
          <a:lstStyle/>
          <a:p>
            <a:r>
              <a:rPr lang="en-US" sz="2400" dirty="0">
                <a:solidFill>
                  <a:schemeClr val="accent3">
                    <a:lumMod val="20000"/>
                    <a:lumOff val="80000"/>
                  </a:schemeClr>
                </a:solidFill>
              </a:rPr>
              <a:t>Indication of fiscal possibility:  Significant possibility for revenue upgrade</a:t>
            </a:r>
            <a:r>
              <a:rPr lang="en-US" sz="2400" dirty="0" smtClean="0">
                <a:solidFill>
                  <a:schemeClr val="accent3">
                    <a:lumMod val="20000"/>
                    <a:lumOff val="80000"/>
                  </a:schemeClr>
                </a:solidFill>
              </a:rPr>
              <a:t>.</a:t>
            </a:r>
            <a:endParaRPr lang="en-US" sz="2400" dirty="0">
              <a:solidFill>
                <a:schemeClr val="accent3">
                  <a:lumMod val="20000"/>
                  <a:lumOff val="80000"/>
                </a:schemeClr>
              </a:solidFill>
            </a:endParaRPr>
          </a:p>
          <a:p>
            <a:r>
              <a:rPr lang="en-US" sz="2400" dirty="0">
                <a:solidFill>
                  <a:schemeClr val="accent3">
                    <a:lumMod val="20000"/>
                    <a:lumOff val="80000"/>
                  </a:schemeClr>
                </a:solidFill>
              </a:rPr>
              <a:t>Local cultural </a:t>
            </a:r>
            <a:r>
              <a:rPr lang="en-US" sz="2400" dirty="0" smtClean="0">
                <a:solidFill>
                  <a:schemeClr val="accent3">
                    <a:lumMod val="20000"/>
                    <a:lumOff val="80000"/>
                  </a:schemeClr>
                </a:solidFill>
              </a:rPr>
              <a:t>issues in the case of Ann Arbor:  history of park </a:t>
            </a:r>
            <a:r>
              <a:rPr lang="en-US" sz="2400" dirty="0">
                <a:solidFill>
                  <a:schemeClr val="accent3">
                    <a:lumMod val="20000"/>
                    <a:lumOff val="80000"/>
                  </a:schemeClr>
                </a:solidFill>
              </a:rPr>
              <a:t>bench memorials difficulties</a:t>
            </a:r>
            <a:r>
              <a:rPr lang="en-US" sz="2400" dirty="0" smtClean="0">
                <a:solidFill>
                  <a:schemeClr val="accent3">
                    <a:lumMod val="20000"/>
                    <a:lumOff val="80000"/>
                  </a:schemeClr>
                </a:solidFill>
              </a:rPr>
              <a:t>.</a:t>
            </a:r>
          </a:p>
          <a:p>
            <a:r>
              <a:rPr lang="en-US" sz="2400" dirty="0" smtClean="0">
                <a:solidFill>
                  <a:schemeClr val="accent3">
                    <a:lumMod val="20000"/>
                    <a:lumOff val="80000"/>
                  </a:schemeClr>
                </a:solidFill>
              </a:rPr>
              <a:t>Possibility of implementing this idea in a variety of locales…under consideration.</a:t>
            </a:r>
          </a:p>
          <a:p>
            <a:endParaRPr lang="en-US" dirty="0">
              <a:solidFill>
                <a:schemeClr val="tx2"/>
              </a:solidFill>
            </a:endParaRPr>
          </a:p>
        </p:txBody>
      </p:sp>
      <p:pic>
        <p:nvPicPr>
          <p:cNvPr id="4" name="Picture 3" descr="leftstrip.jpg"/>
          <p:cNvPicPr>
            <a:picLocks noChangeAspect="1"/>
          </p:cNvPicPr>
          <p:nvPr/>
        </p:nvPicPr>
        <p:blipFill>
          <a:blip r:embed="rId2" cstate="print"/>
          <a:stretch>
            <a:fillRect/>
          </a:stretch>
        </p:blipFill>
        <p:spPr>
          <a:xfrm>
            <a:off x="1" y="0"/>
            <a:ext cx="761999" cy="6858000"/>
          </a:xfrm>
          <a:prstGeom prst="rect">
            <a:avLst/>
          </a:prstGeom>
        </p:spPr>
      </p:pic>
    </p:spTree>
    <p:extLst>
      <p:ext uri="{BB962C8B-B14F-4D97-AF65-F5344CB8AC3E}">
        <p14:creationId xmlns:p14="http://schemas.microsoft.com/office/powerpoint/2010/main" val="57892974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solidFill>
                  <a:schemeClr val="accent3">
                    <a:lumMod val="20000"/>
                    <a:lumOff val="80000"/>
                  </a:schemeClr>
                </a:solidFill>
              </a:rPr>
              <a:t>Physical Memorial and Virtual Cemetery:  </a:t>
            </a:r>
            <a:r>
              <a:rPr lang="en-US" sz="2400" dirty="0">
                <a:solidFill>
                  <a:schemeClr val="accent3">
                    <a:lumMod val="20000"/>
                    <a:lumOff val="80000"/>
                  </a:schemeClr>
                </a:solidFill>
              </a:rPr>
              <a:t>I</a:t>
            </a:r>
            <a:r>
              <a:rPr lang="en-US" sz="2400" dirty="0" smtClean="0">
                <a:solidFill>
                  <a:schemeClr val="accent3">
                    <a:lumMod val="20000"/>
                    <a:lumOff val="80000"/>
                  </a:schemeClr>
                </a:solidFill>
              </a:rPr>
              <a:t>ntegration of two different worlds using </a:t>
            </a:r>
            <a:br>
              <a:rPr lang="en-US" sz="2400" dirty="0" smtClean="0">
                <a:solidFill>
                  <a:schemeClr val="accent3">
                    <a:lumMod val="20000"/>
                    <a:lumOff val="80000"/>
                  </a:schemeClr>
                </a:solidFill>
              </a:rPr>
            </a:br>
            <a:r>
              <a:rPr lang="en-US" sz="2400" dirty="0" smtClean="0">
                <a:solidFill>
                  <a:schemeClr val="accent3">
                    <a:lumMod val="20000"/>
                    <a:lumOff val="80000"/>
                  </a:schemeClr>
                </a:solidFill>
              </a:rPr>
              <a:t>QR Codes.</a:t>
            </a:r>
            <a:endParaRPr lang="en-US" sz="2400" dirty="0">
              <a:solidFill>
                <a:schemeClr val="accent3">
                  <a:lumMod val="20000"/>
                  <a:lumOff val="80000"/>
                </a:schemeClr>
              </a:solidFill>
            </a:endParaRPr>
          </a:p>
        </p:txBody>
      </p:sp>
      <p:pic>
        <p:nvPicPr>
          <p:cNvPr id="4" name="Picture 3" descr="leftstrip.jpg"/>
          <p:cNvPicPr>
            <a:picLocks noChangeAspect="1"/>
          </p:cNvPicPr>
          <p:nvPr/>
        </p:nvPicPr>
        <p:blipFill>
          <a:blip r:embed="rId2" cstate="print"/>
          <a:stretch>
            <a:fillRect/>
          </a:stretch>
        </p:blipFill>
        <p:spPr>
          <a:xfrm>
            <a:off x="0" y="0"/>
            <a:ext cx="926383" cy="6858000"/>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81175" y="2293937"/>
            <a:ext cx="6038850" cy="3552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US" sz="2800" dirty="0" smtClean="0">
                <a:solidFill>
                  <a:schemeClr val="accent3">
                    <a:lumMod val="20000"/>
                    <a:lumOff val="80000"/>
                  </a:schemeClr>
                </a:solidFill>
              </a:rPr>
              <a:t>The Perimeter Project 2011 </a:t>
            </a:r>
            <a:br>
              <a:rPr lang="en-US" sz="2800" dirty="0" smtClean="0">
                <a:solidFill>
                  <a:schemeClr val="accent3">
                    <a:lumMod val="20000"/>
                    <a:lumOff val="80000"/>
                  </a:schemeClr>
                </a:solidFill>
              </a:rPr>
            </a:br>
            <a:r>
              <a:rPr lang="en-US" sz="2800" dirty="0" smtClean="0">
                <a:solidFill>
                  <a:schemeClr val="accent3">
                    <a:lumMod val="20000"/>
                    <a:lumOff val="80000"/>
                  </a:schemeClr>
                </a:solidFill>
              </a:rPr>
              <a:t>Overlaps with Non-traditional Projects</a:t>
            </a:r>
            <a:r>
              <a:rPr lang="en-US" sz="2400" dirty="0" smtClean="0"/>
              <a:t/>
            </a:r>
            <a:br>
              <a:rPr lang="en-US" sz="2400" dirty="0" smtClean="0"/>
            </a:br>
            <a:endParaRPr lang="en-US" dirty="0">
              <a:solidFill>
                <a:schemeClr val="accent3">
                  <a:lumMod val="20000"/>
                  <a:lumOff val="80000"/>
                </a:schemeClr>
              </a:solidFill>
            </a:endParaRPr>
          </a:p>
        </p:txBody>
      </p:sp>
      <p:sp>
        <p:nvSpPr>
          <p:cNvPr id="3" name="Content Placeholder 2"/>
          <p:cNvSpPr>
            <a:spLocks noGrp="1"/>
          </p:cNvSpPr>
          <p:nvPr>
            <p:ph idx="1"/>
          </p:nvPr>
        </p:nvSpPr>
        <p:spPr/>
        <p:txBody>
          <a:bodyPr>
            <a:normAutofit fontScale="92500" lnSpcReduction="20000"/>
          </a:bodyPr>
          <a:lstStyle/>
          <a:p>
            <a:r>
              <a:rPr lang="en-US" sz="1800" dirty="0">
                <a:solidFill>
                  <a:schemeClr val="accent3">
                    <a:lumMod val="20000"/>
                    <a:lumOff val="80000"/>
                  </a:schemeClr>
                </a:solidFill>
              </a:rPr>
              <a:t>Heart pacemakers enhance and extend both the quality and quantity of  life for many folks around the world.  What happens to these marvelous devices, though, in the final analysis?  Most of us are familiar with organ donation and the miraculous opportunity it may provide.  Now  there is a program, in development, to recycle pacemakers and to do so  in a humanitarian manner that brings opportunity to individuals who  had no previous </a:t>
            </a:r>
            <a:r>
              <a:rPr lang="en-US" sz="1800" dirty="0" smtClean="0">
                <a:solidFill>
                  <a:schemeClr val="accent3">
                    <a:lumMod val="20000"/>
                    <a:lumOff val="80000"/>
                  </a:schemeClr>
                </a:solidFill>
              </a:rPr>
              <a:t>possibility. Pacemakers extend the perimeter of life.</a:t>
            </a:r>
          </a:p>
          <a:p>
            <a:r>
              <a:rPr lang="en-US" sz="1800" dirty="0">
                <a:solidFill>
                  <a:schemeClr val="accent3">
                    <a:lumMod val="20000"/>
                    <a:lumOff val="80000"/>
                  </a:schemeClr>
                </a:solidFill>
              </a:rPr>
              <a:t>One might expect that, as we age, we are more likely to need a  pacemaker. By extension, one might guess that there are more  pacemakers, per capita, in the American Contract Bridge League (ACBL)  population of 165,000, average age of 69, than there are in a randomly  selected group of 165,000 people, of average age less than 69.   Different people choose different ways of caring for their earthly  remains.  Cemetery experts, however, assure us that pacemaker removal  is a good idea prior to cremation (lest the crematorium explode).   Pacemakers removed prior to cremation, or conventional burial, are  generally simply trashed.  How sad--most have "life" (battery and/or  mechanical life) left in them that might be transferred elsewhere, to  someone who could not otherwise afford it.  An opportunity to save or  improve someone </a:t>
            </a:r>
            <a:r>
              <a:rPr lang="en-US" sz="1800" dirty="0" smtClean="0">
                <a:solidFill>
                  <a:schemeClr val="accent3">
                    <a:lumMod val="20000"/>
                    <a:lumOff val="80000"/>
                  </a:schemeClr>
                </a:solidFill>
              </a:rPr>
              <a:t>else’s </a:t>
            </a:r>
            <a:r>
              <a:rPr lang="en-US" sz="1800" dirty="0">
                <a:solidFill>
                  <a:schemeClr val="accent3">
                    <a:lumMod val="20000"/>
                    <a:lumOff val="80000"/>
                  </a:schemeClr>
                </a:solidFill>
              </a:rPr>
              <a:t>life is </a:t>
            </a:r>
            <a:r>
              <a:rPr lang="en-US" sz="1800" dirty="0" smtClean="0">
                <a:solidFill>
                  <a:schemeClr val="accent3">
                    <a:lumMod val="20000"/>
                    <a:lumOff val="80000"/>
                  </a:schemeClr>
                </a:solidFill>
              </a:rPr>
              <a:t>lost--what </a:t>
            </a:r>
            <a:r>
              <a:rPr lang="en-US" sz="1800" dirty="0">
                <a:solidFill>
                  <a:schemeClr val="accent3">
                    <a:lumMod val="20000"/>
                    <a:lumOff val="80000"/>
                  </a:schemeClr>
                </a:solidFill>
              </a:rPr>
              <a:t>a shame.</a:t>
            </a:r>
            <a:br>
              <a:rPr lang="en-US" sz="1800" dirty="0">
                <a:solidFill>
                  <a:schemeClr val="accent3">
                    <a:lumMod val="20000"/>
                    <a:lumOff val="80000"/>
                  </a:schemeClr>
                </a:solidFill>
              </a:rPr>
            </a:br>
            <a:endParaRPr lang="en-US" sz="1800" dirty="0" smtClean="0">
              <a:solidFill>
                <a:schemeClr val="accent3">
                  <a:lumMod val="20000"/>
                  <a:lumOff val="80000"/>
                </a:schemeClr>
              </a:solidFill>
            </a:endParaRPr>
          </a:p>
        </p:txBody>
      </p:sp>
      <p:pic>
        <p:nvPicPr>
          <p:cNvPr id="4" name="Picture 3" descr="leftstrip.jpg"/>
          <p:cNvPicPr>
            <a:picLocks noChangeAspect="1"/>
          </p:cNvPicPr>
          <p:nvPr/>
        </p:nvPicPr>
        <p:blipFill>
          <a:blip r:embed="rId2" cstate="print"/>
          <a:stretch>
            <a:fillRect/>
          </a:stretch>
        </p:blipFill>
        <p:spPr>
          <a:xfrm>
            <a:off x="1" y="0"/>
            <a:ext cx="761999" cy="6858000"/>
          </a:xfrm>
          <a:prstGeom prst="rect">
            <a:avLst/>
          </a:prstGeom>
        </p:spPr>
      </p:pic>
    </p:spTree>
    <p:extLst>
      <p:ext uri="{BB962C8B-B14F-4D97-AF65-F5344CB8AC3E}">
        <p14:creationId xmlns:p14="http://schemas.microsoft.com/office/powerpoint/2010/main" val="214556051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09600"/>
            <a:ext cx="7772400" cy="5745960"/>
          </a:xfrm>
        </p:spPr>
        <p:txBody>
          <a:bodyPr>
            <a:normAutofit fontScale="55000" lnSpcReduction="20000"/>
          </a:bodyPr>
          <a:lstStyle/>
          <a:p>
            <a:r>
              <a:rPr lang="en-US" dirty="0">
                <a:solidFill>
                  <a:schemeClr val="accent3">
                    <a:lumMod val="20000"/>
                    <a:lumOff val="80000"/>
                  </a:schemeClr>
                </a:solidFill>
              </a:rPr>
              <a:t/>
            </a:r>
            <a:br>
              <a:rPr lang="en-US" dirty="0">
                <a:solidFill>
                  <a:schemeClr val="accent3">
                    <a:lumMod val="20000"/>
                    <a:lumOff val="80000"/>
                  </a:schemeClr>
                </a:solidFill>
              </a:rPr>
            </a:br>
            <a:r>
              <a:rPr lang="en-US" sz="3300" dirty="0">
                <a:solidFill>
                  <a:schemeClr val="accent3">
                    <a:lumMod val="20000"/>
                    <a:lumOff val="80000"/>
                  </a:schemeClr>
                </a:solidFill>
              </a:rPr>
              <a:t>Project My Heart/Your Heart is a program of The University of Michigan Cardiovascular Center.  It is headed by Dr. Kim Eagle (Clinical  Director of the Cardiovascular Center of The University of Michigan)  who is working on it with Dr. Thomas </a:t>
            </a:r>
            <a:r>
              <a:rPr lang="en-US" sz="3300" dirty="0" smtClean="0">
                <a:solidFill>
                  <a:schemeClr val="accent3">
                    <a:lumMod val="20000"/>
                    <a:lumOff val="80000"/>
                  </a:schemeClr>
                </a:solidFill>
              </a:rPr>
              <a:t>Crawford and Dr. </a:t>
            </a:r>
            <a:r>
              <a:rPr lang="en-US" sz="3300" dirty="0" err="1" smtClean="0">
                <a:solidFill>
                  <a:schemeClr val="accent3">
                    <a:lumMod val="20000"/>
                    <a:lumOff val="80000"/>
                  </a:schemeClr>
                </a:solidFill>
              </a:rPr>
              <a:t>Timir</a:t>
            </a:r>
            <a:r>
              <a:rPr lang="en-US" sz="3300" dirty="0" smtClean="0">
                <a:solidFill>
                  <a:schemeClr val="accent3">
                    <a:lumMod val="20000"/>
                    <a:lumOff val="80000"/>
                  </a:schemeClr>
                </a:solidFill>
              </a:rPr>
              <a:t> </a:t>
            </a:r>
            <a:r>
              <a:rPr lang="en-US" sz="3300" dirty="0" err="1" smtClean="0">
                <a:solidFill>
                  <a:schemeClr val="accent3">
                    <a:lumMod val="20000"/>
                    <a:lumOff val="80000"/>
                  </a:schemeClr>
                </a:solidFill>
              </a:rPr>
              <a:t>Baman</a:t>
            </a:r>
            <a:r>
              <a:rPr lang="en-US" sz="3300" dirty="0" smtClean="0">
                <a:solidFill>
                  <a:schemeClr val="accent3">
                    <a:lumMod val="20000"/>
                    <a:lumOff val="80000"/>
                  </a:schemeClr>
                </a:solidFill>
              </a:rPr>
              <a:t>.</a:t>
            </a:r>
            <a:r>
              <a:rPr lang="en-US" sz="3300" dirty="0">
                <a:solidFill>
                  <a:schemeClr val="accent3">
                    <a:lumMod val="20000"/>
                    <a:lumOff val="80000"/>
                  </a:schemeClr>
                </a:solidFill>
              </a:rPr>
              <a:t>  It has a simple, but  powerful, focus:  recycle used pacemakers to individuals in developing  nations or to others in need.  Nations without strong health care  programs cannot offer such wonderful life-extending devices to most of  their residents. We </a:t>
            </a:r>
            <a:r>
              <a:rPr lang="en-US" sz="3300" dirty="0" smtClean="0">
                <a:solidFill>
                  <a:schemeClr val="accent3">
                    <a:lumMod val="20000"/>
                    <a:lumOff val="80000"/>
                  </a:schemeClr>
                </a:solidFill>
              </a:rPr>
              <a:t>can--as </a:t>
            </a:r>
            <a:r>
              <a:rPr lang="en-US" sz="3300" dirty="0">
                <a:solidFill>
                  <a:schemeClr val="accent3">
                    <a:lumMod val="20000"/>
                    <a:lumOff val="80000"/>
                  </a:schemeClr>
                </a:solidFill>
              </a:rPr>
              <a:t>one individual to another.  The U. of M.  team is establishing procedure for sterilizing used pacemakers so they  can be safely transplanted from a cadaver to a living individual.   They are also developing training programs for medical personnel so  that target developing nations become self-reliant in moving forward  to improve cardiovascular health.  According to the Project My  Heart/Your Heart website, each year 1-2 million individuals worldwide  die due to a lack of access to pacemakers. Meanwhile, almost 90% of  individuals with pacemakers would donate their device to others in  need if given the chance. What helps one person, and one nation, helps the </a:t>
            </a:r>
            <a:r>
              <a:rPr lang="en-US" sz="3300" dirty="0" smtClean="0">
                <a:solidFill>
                  <a:schemeClr val="accent3">
                    <a:lumMod val="20000"/>
                    <a:lumOff val="80000"/>
                  </a:schemeClr>
                </a:solidFill>
              </a:rPr>
              <a:t>world.</a:t>
            </a:r>
          </a:p>
          <a:p>
            <a:r>
              <a:rPr lang="en-US" sz="3300" dirty="0" smtClean="0">
                <a:solidFill>
                  <a:schemeClr val="accent3">
                    <a:lumMod val="20000"/>
                    <a:lumOff val="80000"/>
                  </a:schemeClr>
                </a:solidFill>
              </a:rPr>
              <a:t>Publications of this material appears in publications of the American Contract Bridge League in an effort to recruit participants.</a:t>
            </a:r>
          </a:p>
          <a:p>
            <a:pPr lvl="1"/>
            <a:r>
              <a:rPr lang="en-US" sz="2900" dirty="0" smtClean="0">
                <a:solidFill>
                  <a:schemeClr val="accent3">
                    <a:lumMod val="20000"/>
                    <a:lumOff val="80000"/>
                  </a:schemeClr>
                </a:solidFill>
              </a:rPr>
              <a:t>A Donor Card was created for the ACBL segment of the program.</a:t>
            </a:r>
          </a:p>
          <a:p>
            <a:pPr lvl="1"/>
            <a:r>
              <a:rPr lang="en-US" sz="2900" dirty="0" smtClean="0">
                <a:solidFill>
                  <a:schemeClr val="accent3">
                    <a:lumMod val="20000"/>
                    <a:lumOff val="80000"/>
                  </a:schemeClr>
                </a:solidFill>
              </a:rPr>
              <a:t>A project to develop registry of pacemakers, as artificial organ donations, is underway in exploration with existing organ donation networks.</a:t>
            </a:r>
          </a:p>
          <a:p>
            <a:pPr lvl="1"/>
            <a:r>
              <a:rPr lang="en-US" sz="2900" dirty="0" smtClean="0">
                <a:solidFill>
                  <a:schemeClr val="accent3">
                    <a:lumMod val="20000"/>
                    <a:lumOff val="80000"/>
                  </a:schemeClr>
                </a:solidFill>
              </a:rPr>
              <a:t>A project to develop a census of pacemakers is underway.</a:t>
            </a:r>
          </a:p>
        </p:txBody>
      </p:sp>
      <p:pic>
        <p:nvPicPr>
          <p:cNvPr id="4" name="Picture 3" descr="leftstrip.jpg"/>
          <p:cNvPicPr>
            <a:picLocks noChangeAspect="1"/>
          </p:cNvPicPr>
          <p:nvPr/>
        </p:nvPicPr>
        <p:blipFill>
          <a:blip r:embed="rId2" cstate="print"/>
          <a:stretch>
            <a:fillRect/>
          </a:stretch>
        </p:blipFill>
        <p:spPr>
          <a:xfrm>
            <a:off x="1" y="0"/>
            <a:ext cx="761999" cy="6858000"/>
          </a:xfrm>
          <a:prstGeom prst="rect">
            <a:avLst/>
          </a:prstGeom>
        </p:spPr>
      </p:pic>
    </p:spTree>
    <p:extLst>
      <p:ext uri="{BB962C8B-B14F-4D97-AF65-F5344CB8AC3E}">
        <p14:creationId xmlns:p14="http://schemas.microsoft.com/office/powerpoint/2010/main" val="73618404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193403"/>
            <a:ext cx="7772400" cy="4579143"/>
          </a:xfrm>
        </p:spPr>
      </p:pic>
      <p:pic>
        <p:nvPicPr>
          <p:cNvPr id="4" name="Picture 3" descr="leftstrip.jpg"/>
          <p:cNvPicPr>
            <a:picLocks noChangeAspect="1"/>
          </p:cNvPicPr>
          <p:nvPr/>
        </p:nvPicPr>
        <p:blipFill>
          <a:blip r:embed="rId3" cstate="print"/>
          <a:stretch>
            <a:fillRect/>
          </a:stretch>
        </p:blipFill>
        <p:spPr>
          <a:xfrm>
            <a:off x="1" y="0"/>
            <a:ext cx="761999" cy="6858000"/>
          </a:xfrm>
          <a:prstGeom prst="rect">
            <a:avLst/>
          </a:prstGeom>
        </p:spPr>
      </p:pic>
    </p:spTree>
    <p:extLst>
      <p:ext uri="{BB962C8B-B14F-4D97-AF65-F5344CB8AC3E}">
        <p14:creationId xmlns:p14="http://schemas.microsoft.com/office/powerpoint/2010/main" val="48129374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ftstrip.jpg"/>
          <p:cNvPicPr>
            <a:picLocks noChangeAspect="1"/>
          </p:cNvPicPr>
          <p:nvPr/>
        </p:nvPicPr>
        <p:blipFill>
          <a:blip r:embed="rId2" cstate="print"/>
          <a:stretch>
            <a:fillRect/>
          </a:stretch>
        </p:blipFill>
        <p:spPr>
          <a:xfrm>
            <a:off x="1" y="0"/>
            <a:ext cx="761999" cy="6858000"/>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0463" y="1784350"/>
            <a:ext cx="7760274" cy="4572000"/>
          </a:xfrm>
        </p:spPr>
      </p:pic>
    </p:spTree>
    <p:extLst>
      <p:ext uri="{BB962C8B-B14F-4D97-AF65-F5344CB8AC3E}">
        <p14:creationId xmlns:p14="http://schemas.microsoft.com/office/powerpoint/2010/main" val="50375561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3">
                    <a:lumMod val="20000"/>
                    <a:lumOff val="80000"/>
                  </a:schemeClr>
                </a:solidFill>
              </a:rPr>
              <a:t>Projects in overlapping categories</a:t>
            </a:r>
            <a:endParaRPr lang="en-US" dirty="0">
              <a:solidFill>
                <a:schemeClr val="accent3">
                  <a:lumMod val="20000"/>
                  <a:lumOff val="80000"/>
                </a:schemeClr>
              </a:solidFill>
            </a:endParaRPr>
          </a:p>
        </p:txBody>
      </p:sp>
      <p:graphicFrame>
        <p:nvGraphicFramePr>
          <p:cNvPr id="5" name="Content Placeholder 4"/>
          <p:cNvGraphicFramePr>
            <a:graphicFrameLocks noGrp="1"/>
          </p:cNvGraphicFramePr>
          <p:nvPr>
            <p:ph idx="1"/>
          </p:nvPr>
        </p:nvGraphicFramePr>
        <p:xfrm>
          <a:off x="914400" y="178356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leftstrip.jpg"/>
          <p:cNvPicPr>
            <a:picLocks noChangeAspect="1"/>
          </p:cNvPicPr>
          <p:nvPr/>
        </p:nvPicPr>
        <p:blipFill>
          <a:blip r:embed="rId7" cstate="print"/>
          <a:stretch>
            <a:fillRect/>
          </a:stretch>
        </p:blipFill>
        <p:spPr>
          <a:xfrm>
            <a:off x="0" y="0"/>
            <a:ext cx="926383"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7" y="1371600"/>
            <a:ext cx="9279467"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19200" y="457200"/>
            <a:ext cx="7512313" cy="830997"/>
          </a:xfrm>
          <a:prstGeom prst="rect">
            <a:avLst/>
          </a:prstGeom>
          <a:noFill/>
        </p:spPr>
        <p:txBody>
          <a:bodyPr wrap="none" rtlCol="0">
            <a:spAutoFit/>
          </a:bodyPr>
          <a:lstStyle/>
          <a:p>
            <a:r>
              <a:rPr lang="en-US" sz="2400" b="1" dirty="0" smtClean="0">
                <a:solidFill>
                  <a:schemeClr val="tx2"/>
                </a:solidFill>
              </a:rPr>
              <a:t>From Contract Bridge Forum, September 2011,  p. 8.</a:t>
            </a:r>
          </a:p>
          <a:p>
            <a:r>
              <a:rPr lang="en-US" sz="2400" b="1" dirty="0" smtClean="0">
                <a:solidFill>
                  <a:schemeClr val="tx2"/>
                </a:solidFill>
              </a:rPr>
              <a:t>Letter to the Editor to appear, ACBL Bulletin, Nov. 2011</a:t>
            </a:r>
            <a:endParaRPr lang="en-US" sz="2400" b="1" dirty="0">
              <a:solidFill>
                <a:schemeClr val="tx2"/>
              </a:solidFill>
            </a:endParaRPr>
          </a:p>
        </p:txBody>
      </p:sp>
    </p:spTree>
    <p:extLst>
      <p:ext uri="{BB962C8B-B14F-4D97-AF65-F5344CB8AC3E}">
        <p14:creationId xmlns:p14="http://schemas.microsoft.com/office/powerpoint/2010/main" val="390788354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09600"/>
            <a:ext cx="7772400" cy="5745960"/>
          </a:xfrm>
        </p:spPr>
        <p:txBody>
          <a:bodyPr>
            <a:normAutofit fontScale="92500" lnSpcReduction="20000"/>
          </a:bodyPr>
          <a:lstStyle/>
          <a:p>
            <a:r>
              <a:rPr lang="en-US" dirty="0">
                <a:solidFill>
                  <a:schemeClr val="accent3">
                    <a:lumMod val="20000"/>
                    <a:lumOff val="80000"/>
                  </a:schemeClr>
                </a:solidFill>
              </a:rPr>
              <a:t/>
            </a:r>
            <a:br>
              <a:rPr lang="en-US" dirty="0">
                <a:solidFill>
                  <a:schemeClr val="accent3">
                    <a:lumMod val="20000"/>
                    <a:lumOff val="80000"/>
                  </a:schemeClr>
                </a:solidFill>
              </a:rPr>
            </a:br>
            <a:r>
              <a:rPr lang="en-US" dirty="0" smtClean="0">
                <a:solidFill>
                  <a:schemeClr val="accent3">
                    <a:lumMod val="20000"/>
                    <a:lumOff val="80000"/>
                  </a:schemeClr>
                </a:solidFill>
              </a:rPr>
              <a:t>Some sort of synergistic connection between this project, at the edge of the “Perimeter of human welfare” and CSF might evolve, initially in the US/ACBL project now, and in future global pacemaker census efforts.</a:t>
            </a:r>
          </a:p>
          <a:p>
            <a:pPr lvl="1"/>
            <a:r>
              <a:rPr lang="en-US" dirty="0" smtClean="0">
                <a:solidFill>
                  <a:schemeClr val="accent3">
                    <a:lumMod val="20000"/>
                    <a:lumOff val="80000"/>
                  </a:schemeClr>
                </a:solidFill>
              </a:rPr>
              <a:t>Fields in a database might include items such as contact information of recipient; name of donor; age of pacemaker; registration number of pacemaker.</a:t>
            </a:r>
          </a:p>
          <a:p>
            <a:pPr lvl="1"/>
            <a:r>
              <a:rPr lang="en-US" dirty="0" smtClean="0">
                <a:solidFill>
                  <a:schemeClr val="accent3">
                    <a:lumMod val="20000"/>
                    <a:lumOff val="80000"/>
                  </a:schemeClr>
                </a:solidFill>
              </a:rPr>
              <a:t>Others to be developed in conjunction with the medical community.</a:t>
            </a:r>
          </a:p>
          <a:p>
            <a:pPr lvl="1"/>
            <a:r>
              <a:rPr lang="en-US" dirty="0" smtClean="0">
                <a:solidFill>
                  <a:schemeClr val="accent3">
                    <a:lumMod val="20000"/>
                    <a:lumOff val="80000"/>
                  </a:schemeClr>
                </a:solidFill>
              </a:rPr>
              <a:t>Online components seem desirable both for recruitment and for tracking.</a:t>
            </a:r>
          </a:p>
          <a:p>
            <a:r>
              <a:rPr lang="en-US" dirty="0" smtClean="0">
                <a:solidFill>
                  <a:schemeClr val="accent3">
                    <a:lumMod val="20000"/>
                    <a:lumOff val="80000"/>
                  </a:schemeClr>
                </a:solidFill>
              </a:rPr>
              <a:t>Like other censuses, that number is changing; indeed, today’s recipient may become tomorrow’s donor.</a:t>
            </a:r>
            <a:endParaRPr lang="en-US" dirty="0" smtClean="0"/>
          </a:p>
        </p:txBody>
      </p:sp>
      <p:pic>
        <p:nvPicPr>
          <p:cNvPr id="4" name="Picture 3" descr="leftstrip.jpg"/>
          <p:cNvPicPr>
            <a:picLocks noChangeAspect="1"/>
          </p:cNvPicPr>
          <p:nvPr/>
        </p:nvPicPr>
        <p:blipFill>
          <a:blip r:embed="rId2" cstate="print"/>
          <a:stretch>
            <a:fillRect/>
          </a:stretch>
        </p:blipFill>
        <p:spPr>
          <a:xfrm>
            <a:off x="1" y="0"/>
            <a:ext cx="761999" cy="6858000"/>
          </a:xfrm>
          <a:prstGeom prst="rect">
            <a:avLst/>
          </a:prstGeom>
        </p:spPr>
      </p:pic>
    </p:spTree>
    <p:extLst>
      <p:ext uri="{BB962C8B-B14F-4D97-AF65-F5344CB8AC3E}">
        <p14:creationId xmlns:p14="http://schemas.microsoft.com/office/powerpoint/2010/main" val="95274726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3">
                    <a:lumMod val="20000"/>
                    <a:lumOff val="80000"/>
                  </a:schemeClr>
                </a:solidFill>
              </a:rPr>
              <a:t>Cloud Computing </a:t>
            </a:r>
            <a:br>
              <a:rPr lang="en-US" dirty="0" smtClean="0">
                <a:solidFill>
                  <a:schemeClr val="accent3">
                    <a:lumMod val="20000"/>
                    <a:lumOff val="80000"/>
                  </a:schemeClr>
                </a:solidFill>
              </a:rPr>
            </a:br>
            <a:r>
              <a:rPr lang="en-US" dirty="0" smtClean="0">
                <a:solidFill>
                  <a:schemeClr val="accent3">
                    <a:lumMod val="20000"/>
                    <a:lumOff val="80000"/>
                  </a:schemeClr>
                </a:solidFill>
              </a:rPr>
              <a:t>makes it easy!</a:t>
            </a:r>
            <a:endParaRPr lang="en-US" sz="3200" dirty="0">
              <a:solidFill>
                <a:schemeClr val="accent3">
                  <a:lumMod val="20000"/>
                  <a:lumOff val="8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5274124"/>
              </p:ext>
            </p:extLst>
          </p:nvPr>
        </p:nvGraphicFramePr>
        <p:xfrm>
          <a:off x="914400" y="178356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eftstrip.jpg"/>
          <p:cNvPicPr>
            <a:picLocks noChangeAspect="1"/>
          </p:cNvPicPr>
          <p:nvPr/>
        </p:nvPicPr>
        <p:blipFill>
          <a:blip r:embed="rId7" cstate="print"/>
          <a:stretch>
            <a:fillRect/>
          </a:stretch>
        </p:blipFill>
        <p:spPr>
          <a:xfrm>
            <a:off x="0" y="0"/>
            <a:ext cx="926383"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FE792A3A-FF89-4CD7-9DF0-908842ACABCC}"/>
                                            </p:graphicEl>
                                          </p:spTgt>
                                        </p:tgtEl>
                                        <p:attrNameLst>
                                          <p:attrName>style.visibility</p:attrName>
                                        </p:attrNameLst>
                                      </p:cBhvr>
                                      <p:to>
                                        <p:strVal val="visible"/>
                                      </p:to>
                                    </p:set>
                                    <p:animEffect transition="in" filter="fade">
                                      <p:cBhvr>
                                        <p:cTn id="7" dur="2000"/>
                                        <p:tgtEl>
                                          <p:spTgt spid="4">
                                            <p:graphicEl>
                                              <a:dgm id="{FE792A3A-FF89-4CD7-9DF0-908842ACABCC}"/>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FBEF2799-5C74-4E1E-BFB2-14101BAAA97E}"/>
                                            </p:graphicEl>
                                          </p:spTgt>
                                        </p:tgtEl>
                                        <p:attrNameLst>
                                          <p:attrName>style.visibility</p:attrName>
                                        </p:attrNameLst>
                                      </p:cBhvr>
                                      <p:to>
                                        <p:strVal val="visible"/>
                                      </p:to>
                                    </p:set>
                                    <p:animEffect transition="in" filter="fade">
                                      <p:cBhvr>
                                        <p:cTn id="10" dur="2000"/>
                                        <p:tgtEl>
                                          <p:spTgt spid="4">
                                            <p:graphicEl>
                                              <a:dgm id="{FBEF2799-5C74-4E1E-BFB2-14101BAAA97E}"/>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260A71E3-DA22-4E2C-AAC1-30D1B118F873}"/>
                                            </p:graphicEl>
                                          </p:spTgt>
                                        </p:tgtEl>
                                        <p:attrNameLst>
                                          <p:attrName>style.visibility</p:attrName>
                                        </p:attrNameLst>
                                      </p:cBhvr>
                                      <p:to>
                                        <p:strVal val="visible"/>
                                      </p:to>
                                    </p:set>
                                    <p:animEffect transition="in" filter="fade">
                                      <p:cBhvr>
                                        <p:cTn id="13" dur="2000"/>
                                        <p:tgtEl>
                                          <p:spTgt spid="4">
                                            <p:graphicEl>
                                              <a:dgm id="{260A71E3-DA22-4E2C-AAC1-30D1B118F873}"/>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C480CE1B-7D07-46A5-AA6E-F295FE37F5E3}"/>
                                            </p:graphicEl>
                                          </p:spTgt>
                                        </p:tgtEl>
                                        <p:attrNameLst>
                                          <p:attrName>style.visibility</p:attrName>
                                        </p:attrNameLst>
                                      </p:cBhvr>
                                      <p:to>
                                        <p:strVal val="visible"/>
                                      </p:to>
                                    </p:set>
                                    <p:animEffect transition="in" filter="fade">
                                      <p:cBhvr>
                                        <p:cTn id="18" dur="2000"/>
                                        <p:tgtEl>
                                          <p:spTgt spid="4">
                                            <p:graphicEl>
                                              <a:dgm id="{C480CE1B-7D07-46A5-AA6E-F295FE37F5E3}"/>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8BF145BC-72F3-4CA2-8340-987CE602F83A}"/>
                                            </p:graphicEl>
                                          </p:spTgt>
                                        </p:tgtEl>
                                        <p:attrNameLst>
                                          <p:attrName>style.visibility</p:attrName>
                                        </p:attrNameLst>
                                      </p:cBhvr>
                                      <p:to>
                                        <p:strVal val="visible"/>
                                      </p:to>
                                    </p:set>
                                    <p:animEffect transition="in" filter="fade">
                                      <p:cBhvr>
                                        <p:cTn id="23" dur="2000"/>
                                        <p:tgtEl>
                                          <p:spTgt spid="4">
                                            <p:graphicEl>
                                              <a:dgm id="{8BF145BC-72F3-4CA2-8340-987CE602F83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698CC8DF-8DC1-489C-AADB-F514D0D1ACA0}"/>
                                            </p:graphicEl>
                                          </p:spTgt>
                                        </p:tgtEl>
                                        <p:attrNameLst>
                                          <p:attrName>style.visibility</p:attrName>
                                        </p:attrNameLst>
                                      </p:cBhvr>
                                      <p:to>
                                        <p:strVal val="visible"/>
                                      </p:to>
                                    </p:set>
                                    <p:animEffect transition="in" filter="fade">
                                      <p:cBhvr>
                                        <p:cTn id="28" dur="2000"/>
                                        <p:tgtEl>
                                          <p:spTgt spid="4">
                                            <p:graphicEl>
                                              <a:dgm id="{698CC8DF-8DC1-489C-AADB-F514D0D1ACA0}"/>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32598919-980A-46AF-B996-D64FCDA9E464}"/>
                                            </p:graphicEl>
                                          </p:spTgt>
                                        </p:tgtEl>
                                        <p:attrNameLst>
                                          <p:attrName>style.visibility</p:attrName>
                                        </p:attrNameLst>
                                      </p:cBhvr>
                                      <p:to>
                                        <p:strVal val="visible"/>
                                      </p:to>
                                    </p:set>
                                    <p:animEffect transition="in" filter="fade">
                                      <p:cBhvr>
                                        <p:cTn id="33" dur="2000"/>
                                        <p:tgtEl>
                                          <p:spTgt spid="4">
                                            <p:graphicEl>
                                              <a:dgm id="{32598919-980A-46AF-B996-D64FCDA9E46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47893798"/>
              </p:ext>
            </p:extLst>
          </p:nvPr>
        </p:nvGraphicFramePr>
        <p:xfrm>
          <a:off x="914400" y="685800"/>
          <a:ext cx="77724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eftstrip.jpg"/>
          <p:cNvPicPr>
            <a:picLocks noChangeAspect="1"/>
          </p:cNvPicPr>
          <p:nvPr/>
        </p:nvPicPr>
        <p:blipFill>
          <a:blip r:embed="rId7" cstate="print"/>
          <a:stretch>
            <a:fillRect/>
          </a:stretch>
        </p:blipFill>
        <p:spPr>
          <a:xfrm>
            <a:off x="1" y="0"/>
            <a:ext cx="761999" cy="6858000"/>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solidFill>
                  <a:schemeClr val="accent3">
                    <a:lumMod val="20000"/>
                    <a:lumOff val="80000"/>
                  </a:schemeClr>
                </a:solidFill>
              </a:rPr>
              <a:t>The Perimeter Project:  2011.</a:t>
            </a:r>
            <a:endParaRPr lang="en-US" sz="3200" dirty="0">
              <a:solidFill>
                <a:schemeClr val="accent3">
                  <a:lumMod val="20000"/>
                  <a:lumOff val="8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6416454"/>
              </p:ext>
            </p:extLst>
          </p:nvPr>
        </p:nvGraphicFramePr>
        <p:xfrm>
          <a:off x="914400" y="178356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eftstrip.jpg"/>
          <p:cNvPicPr>
            <a:picLocks noChangeAspect="1"/>
          </p:cNvPicPr>
          <p:nvPr/>
        </p:nvPicPr>
        <p:blipFill>
          <a:blip r:embed="rId7" cstate="print"/>
          <a:stretch>
            <a:fillRect/>
          </a:stretch>
        </p:blipFill>
        <p:spPr>
          <a:xfrm>
            <a:off x="1" y="0"/>
            <a:ext cx="761999" cy="6858000"/>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solidFill>
                  <a:schemeClr val="accent3">
                    <a:lumMod val="20000"/>
                    <a:lumOff val="80000"/>
                  </a:schemeClr>
                </a:solidFill>
              </a:rPr>
              <a:t>The Perimeter Project:  2011.</a:t>
            </a:r>
            <a:endParaRPr lang="en-US" sz="3200" dirty="0">
              <a:solidFill>
                <a:schemeClr val="accent3">
                  <a:lumMod val="20000"/>
                  <a:lumOff val="8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136429"/>
              </p:ext>
            </p:extLst>
          </p:nvPr>
        </p:nvGraphicFramePr>
        <p:xfrm>
          <a:off x="914400" y="178356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eftstrip.jpg"/>
          <p:cNvPicPr>
            <a:picLocks noChangeAspect="1"/>
          </p:cNvPicPr>
          <p:nvPr/>
        </p:nvPicPr>
        <p:blipFill>
          <a:blip r:embed="rId7" cstate="print"/>
          <a:stretch>
            <a:fillRect/>
          </a:stretch>
        </p:blipFill>
        <p:spPr>
          <a:xfrm>
            <a:off x="1" y="0"/>
            <a:ext cx="761999" cy="6858000"/>
          </a:xfrm>
          <a:prstGeom prst="rect">
            <a:avLst/>
          </a:prstGeom>
        </p:spPr>
      </p:pic>
    </p:spTree>
    <p:extLst>
      <p:ext uri="{BB962C8B-B14F-4D97-AF65-F5344CB8AC3E}">
        <p14:creationId xmlns:p14="http://schemas.microsoft.com/office/powerpoint/2010/main" val="3981754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3">
                    <a:lumMod val="20000"/>
                    <a:lumOff val="80000"/>
                  </a:schemeClr>
                </a:solidFill>
              </a:rPr>
              <a:t>Mississippi Cemeteries</a:t>
            </a:r>
            <a:endParaRPr lang="en-US" dirty="0">
              <a:solidFill>
                <a:schemeClr val="accent3">
                  <a:lumMod val="20000"/>
                  <a:lumOff val="80000"/>
                </a:schemeClr>
              </a:solidFill>
            </a:endParaRPr>
          </a:p>
        </p:txBody>
      </p:sp>
      <p:sp>
        <p:nvSpPr>
          <p:cNvPr id="3" name="Content Placeholder 2"/>
          <p:cNvSpPr>
            <a:spLocks noGrp="1"/>
          </p:cNvSpPr>
          <p:nvPr>
            <p:ph idx="1"/>
          </p:nvPr>
        </p:nvSpPr>
        <p:spPr/>
        <p:txBody>
          <a:bodyPr>
            <a:normAutofit/>
          </a:bodyPr>
          <a:lstStyle/>
          <a:p>
            <a:r>
              <a:rPr lang="en-US" dirty="0">
                <a:solidFill>
                  <a:schemeClr val="accent3">
                    <a:lumMod val="20000"/>
                    <a:lumOff val="80000"/>
                  </a:schemeClr>
                </a:solidFill>
              </a:rPr>
              <a:t>M</a:t>
            </a:r>
            <a:r>
              <a:rPr lang="en-US" dirty="0" smtClean="0">
                <a:solidFill>
                  <a:schemeClr val="accent3">
                    <a:lumMod val="20000"/>
                    <a:lumOff val="80000"/>
                  </a:schemeClr>
                </a:solidFill>
              </a:rPr>
              <a:t>eridian properties:</a:t>
            </a:r>
          </a:p>
          <a:p>
            <a:pPr lvl="1"/>
            <a:r>
              <a:rPr lang="en-US" dirty="0" smtClean="0">
                <a:solidFill>
                  <a:schemeClr val="accent3">
                    <a:lumMod val="20000"/>
                    <a:lumOff val="80000"/>
                  </a:schemeClr>
                </a:solidFill>
              </a:rPr>
              <a:t>Acquisition strategy</a:t>
            </a:r>
          </a:p>
          <a:p>
            <a:pPr lvl="1"/>
            <a:r>
              <a:rPr lang="en-US" dirty="0" smtClean="0">
                <a:solidFill>
                  <a:schemeClr val="accent3">
                    <a:lumMod val="20000"/>
                    <a:lumOff val="80000"/>
                  </a:schemeClr>
                </a:solidFill>
              </a:rPr>
              <a:t>Physical differences in maintenance in cemeteries in the Deep South.</a:t>
            </a:r>
          </a:p>
          <a:p>
            <a:pPr lvl="1"/>
            <a:r>
              <a:rPr lang="en-US" dirty="0" smtClean="0">
                <a:solidFill>
                  <a:schemeClr val="accent3">
                    <a:lumMod val="20000"/>
                    <a:lumOff val="80000"/>
                  </a:schemeClr>
                </a:solidFill>
              </a:rPr>
              <a:t>Local management issues</a:t>
            </a:r>
          </a:p>
          <a:p>
            <a:pPr lvl="1"/>
            <a:r>
              <a:rPr lang="en-US" dirty="0" smtClean="0">
                <a:solidFill>
                  <a:schemeClr val="accent3">
                    <a:lumMod val="20000"/>
                    <a:lumOff val="80000"/>
                  </a:schemeClr>
                </a:solidFill>
              </a:rPr>
              <a:t>Local political issues</a:t>
            </a:r>
          </a:p>
          <a:p>
            <a:pPr lvl="1"/>
            <a:r>
              <a:rPr lang="en-US" dirty="0" smtClean="0">
                <a:solidFill>
                  <a:schemeClr val="accent3">
                    <a:lumMod val="20000"/>
                    <a:lumOff val="80000"/>
                  </a:schemeClr>
                </a:solidFill>
              </a:rPr>
              <a:t>Local cultural issues</a:t>
            </a:r>
          </a:p>
          <a:p>
            <a:r>
              <a:rPr lang="en-US" dirty="0" smtClean="0">
                <a:solidFill>
                  <a:schemeClr val="accent3">
                    <a:lumMod val="20000"/>
                    <a:lumOff val="80000"/>
                  </a:schemeClr>
                </a:solidFill>
              </a:rPr>
              <a:t>Possible acquisition targets elsewhere.</a:t>
            </a:r>
            <a:endParaRPr lang="en-US" dirty="0">
              <a:solidFill>
                <a:schemeClr val="accent3">
                  <a:lumMod val="20000"/>
                  <a:lumOff val="80000"/>
                </a:schemeClr>
              </a:solidFill>
            </a:endParaRPr>
          </a:p>
          <a:p>
            <a:endParaRPr lang="en-US" dirty="0">
              <a:solidFill>
                <a:schemeClr val="tx2"/>
              </a:solidFill>
            </a:endParaRPr>
          </a:p>
        </p:txBody>
      </p:sp>
      <p:pic>
        <p:nvPicPr>
          <p:cNvPr id="4" name="Picture 3" descr="leftstrip.jpg"/>
          <p:cNvPicPr>
            <a:picLocks noChangeAspect="1"/>
          </p:cNvPicPr>
          <p:nvPr/>
        </p:nvPicPr>
        <p:blipFill>
          <a:blip r:embed="rId2" cstate="print"/>
          <a:stretch>
            <a:fillRect/>
          </a:stretch>
        </p:blipFill>
        <p:spPr>
          <a:xfrm>
            <a:off x="1" y="0"/>
            <a:ext cx="761999" cy="6858000"/>
          </a:xfrm>
          <a:prstGeom prst="rect">
            <a:avLst/>
          </a:prstGeom>
        </p:spPr>
      </p:pic>
    </p:spTree>
    <p:extLst>
      <p:ext uri="{BB962C8B-B14F-4D97-AF65-F5344CB8AC3E}">
        <p14:creationId xmlns:p14="http://schemas.microsoft.com/office/powerpoint/2010/main" val="265302381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3">
                    <a:lumMod val="20000"/>
                    <a:lumOff val="80000"/>
                  </a:schemeClr>
                </a:solidFill>
              </a:rPr>
              <a:t>Mississippi Cemeteries</a:t>
            </a:r>
            <a:endParaRPr lang="en-US" dirty="0">
              <a:solidFill>
                <a:schemeClr val="accent3">
                  <a:lumMod val="20000"/>
                  <a:lumOff val="80000"/>
                </a:schemeClr>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accent3">
                    <a:lumMod val="20000"/>
                    <a:lumOff val="80000"/>
                  </a:schemeClr>
                </a:solidFill>
              </a:rPr>
              <a:t>Memorial webpages physically linked to sites or grave markers using QR Codes engraved on bronze plaques (as “Memory Medallions”) are in current use.  Loved ones visit the cemetery and, with their </a:t>
            </a:r>
            <a:r>
              <a:rPr lang="en-US" dirty="0" err="1" smtClean="0">
                <a:solidFill>
                  <a:schemeClr val="accent3">
                    <a:lumMod val="20000"/>
                    <a:lumOff val="80000"/>
                  </a:schemeClr>
                </a:solidFill>
              </a:rPr>
              <a:t>SmartPhones</a:t>
            </a:r>
            <a:r>
              <a:rPr lang="en-US" dirty="0" smtClean="0">
                <a:solidFill>
                  <a:schemeClr val="accent3">
                    <a:lumMod val="20000"/>
                    <a:lumOff val="80000"/>
                  </a:schemeClr>
                </a:solidFill>
              </a:rPr>
              <a:t>, can link to obituaries while standing at the gravesite!</a:t>
            </a:r>
          </a:p>
          <a:p>
            <a:r>
              <a:rPr lang="en-US" dirty="0" smtClean="0">
                <a:solidFill>
                  <a:schemeClr val="accent3">
                    <a:lumMod val="20000"/>
                    <a:lumOff val="80000"/>
                  </a:schemeClr>
                </a:solidFill>
              </a:rPr>
              <a:t>Precedent for this practice is long-standing in Japan (where space is at a premium) and more recently in Haifa, Israel.</a:t>
            </a:r>
          </a:p>
          <a:p>
            <a:endParaRPr lang="en-US" dirty="0">
              <a:solidFill>
                <a:schemeClr val="tx2"/>
              </a:solidFill>
            </a:endParaRPr>
          </a:p>
        </p:txBody>
      </p:sp>
      <p:pic>
        <p:nvPicPr>
          <p:cNvPr id="4" name="Picture 3" descr="leftstrip.jpg"/>
          <p:cNvPicPr>
            <a:picLocks noChangeAspect="1"/>
          </p:cNvPicPr>
          <p:nvPr/>
        </p:nvPicPr>
        <p:blipFill>
          <a:blip r:embed="rId2" cstate="print"/>
          <a:stretch>
            <a:fillRect/>
          </a:stretch>
        </p:blipFill>
        <p:spPr>
          <a:xfrm>
            <a:off x="1" y="0"/>
            <a:ext cx="761999" cy="6858000"/>
          </a:xfrm>
          <a:prstGeom prst="rect">
            <a:avLst/>
          </a:prstGeom>
        </p:spPr>
      </p:pic>
    </p:spTree>
    <p:extLst>
      <p:ext uri="{BB962C8B-B14F-4D97-AF65-F5344CB8AC3E}">
        <p14:creationId xmlns:p14="http://schemas.microsoft.com/office/powerpoint/2010/main" val="134124614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3">
                    <a:lumMod val="20000"/>
                    <a:lumOff val="80000"/>
                  </a:schemeClr>
                </a:solidFill>
              </a:rPr>
              <a:t>QR Codes:  </a:t>
            </a:r>
            <a:br>
              <a:rPr lang="en-US" dirty="0" smtClean="0">
                <a:solidFill>
                  <a:schemeClr val="accent3">
                    <a:lumMod val="20000"/>
                    <a:lumOff val="80000"/>
                  </a:schemeClr>
                </a:solidFill>
              </a:rPr>
            </a:br>
            <a:r>
              <a:rPr lang="en-US" dirty="0" err="1" smtClean="0">
                <a:solidFill>
                  <a:schemeClr val="accent3">
                    <a:lumMod val="20000"/>
                    <a:lumOff val="80000"/>
                  </a:schemeClr>
                </a:solidFill>
              </a:rPr>
              <a:t>SmartPhone</a:t>
            </a:r>
            <a:r>
              <a:rPr lang="en-US" dirty="0" smtClean="0">
                <a:solidFill>
                  <a:schemeClr val="accent3">
                    <a:lumMod val="20000"/>
                    <a:lumOff val="80000"/>
                  </a:schemeClr>
                </a:solidFill>
              </a:rPr>
              <a:t> as Scanner</a:t>
            </a:r>
            <a:endParaRPr lang="en-US" dirty="0">
              <a:solidFill>
                <a:schemeClr val="accent3">
                  <a:lumMod val="20000"/>
                  <a:lumOff val="80000"/>
                </a:schemeClr>
              </a:solidFill>
            </a:endParaRPr>
          </a:p>
        </p:txBody>
      </p:sp>
      <p:sp>
        <p:nvSpPr>
          <p:cNvPr id="3" name="Text Placeholder 2"/>
          <p:cNvSpPr>
            <a:spLocks noGrp="1"/>
          </p:cNvSpPr>
          <p:nvPr>
            <p:ph type="body" idx="1"/>
          </p:nvPr>
        </p:nvSpPr>
        <p:spPr/>
        <p:txBody>
          <a:bodyPr/>
          <a:lstStyle/>
          <a:p>
            <a:r>
              <a:rPr lang="en-US" dirty="0" smtClean="0"/>
              <a:t>QR Code #1</a:t>
            </a:r>
            <a:endParaRPr lang="en-US" dirty="0"/>
          </a:p>
        </p:txBody>
      </p:sp>
      <p:sp>
        <p:nvSpPr>
          <p:cNvPr id="4" name="Text Placeholder 3"/>
          <p:cNvSpPr>
            <a:spLocks noGrp="1"/>
          </p:cNvSpPr>
          <p:nvPr>
            <p:ph type="body" sz="half" idx="3"/>
          </p:nvPr>
        </p:nvSpPr>
        <p:spPr/>
        <p:txBody>
          <a:bodyPr>
            <a:normAutofit/>
          </a:bodyPr>
          <a:lstStyle/>
          <a:p>
            <a:r>
              <a:rPr lang="en-US" dirty="0" smtClean="0"/>
              <a:t>QR Code #2</a:t>
            </a:r>
            <a:endParaRPr lang="en-US" dirty="0"/>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1267619" y="3228975"/>
            <a:ext cx="2419350" cy="2419350"/>
          </a:xfrm>
        </p:spPr>
      </p:pic>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461000" y="3233738"/>
            <a:ext cx="2409825" cy="2409825"/>
          </a:xfrm>
        </p:spPr>
      </p:pic>
      <p:sp>
        <p:nvSpPr>
          <p:cNvPr id="9" name="TextBox 8"/>
          <p:cNvSpPr txBox="1"/>
          <p:nvPr/>
        </p:nvSpPr>
        <p:spPr>
          <a:xfrm>
            <a:off x="228600" y="6096000"/>
            <a:ext cx="8996245" cy="369332"/>
          </a:xfrm>
          <a:prstGeom prst="rect">
            <a:avLst/>
          </a:prstGeom>
          <a:noFill/>
        </p:spPr>
        <p:txBody>
          <a:bodyPr wrap="none" rtlCol="0">
            <a:spAutoFit/>
          </a:bodyPr>
          <a:lstStyle/>
          <a:p>
            <a:r>
              <a:rPr lang="en-US" b="1" dirty="0" smtClean="0">
                <a:solidFill>
                  <a:schemeClr val="accent3">
                    <a:lumMod val="20000"/>
                    <a:lumOff val="80000"/>
                  </a:schemeClr>
                </a:solidFill>
              </a:rPr>
              <a:t>Two different patterns link to the same site:  Many-One transformation (not the reverse).</a:t>
            </a:r>
            <a:endParaRPr lang="en-US" b="1" dirty="0">
              <a:solidFill>
                <a:schemeClr val="accent3">
                  <a:lumMod val="20000"/>
                  <a:lumOff val="80000"/>
                </a:schemeClr>
              </a:solidFill>
            </a:endParaRPr>
          </a:p>
        </p:txBody>
      </p:sp>
    </p:spTree>
    <p:extLst>
      <p:ext uri="{BB962C8B-B14F-4D97-AF65-F5344CB8AC3E}">
        <p14:creationId xmlns:p14="http://schemas.microsoft.com/office/powerpoint/2010/main" val="2672448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3">
                    <a:lumMod val="20000"/>
                    <a:lumOff val="80000"/>
                  </a:schemeClr>
                </a:solidFill>
              </a:rPr>
              <a:t>QR Codes:  </a:t>
            </a:r>
            <a:br>
              <a:rPr lang="en-US" dirty="0" smtClean="0">
                <a:solidFill>
                  <a:schemeClr val="accent3">
                    <a:lumMod val="20000"/>
                    <a:lumOff val="80000"/>
                  </a:schemeClr>
                </a:solidFill>
              </a:rPr>
            </a:br>
            <a:r>
              <a:rPr lang="en-US" dirty="0" smtClean="0">
                <a:solidFill>
                  <a:schemeClr val="accent3">
                    <a:lumMod val="20000"/>
                    <a:lumOff val="80000"/>
                  </a:schemeClr>
                </a:solidFill>
              </a:rPr>
              <a:t>Link to a variety of formats</a:t>
            </a:r>
            <a:endParaRPr lang="en-US" dirty="0">
              <a:solidFill>
                <a:schemeClr val="accent3">
                  <a:lumMod val="20000"/>
                  <a:lumOff val="80000"/>
                </a:schemeClr>
              </a:solidFill>
            </a:endParaRPr>
          </a:p>
        </p:txBody>
      </p:sp>
      <p:sp>
        <p:nvSpPr>
          <p:cNvPr id="3" name="Text Placeholder 2"/>
          <p:cNvSpPr>
            <a:spLocks noGrp="1"/>
          </p:cNvSpPr>
          <p:nvPr>
            <p:ph type="body" idx="1"/>
          </p:nvPr>
        </p:nvSpPr>
        <p:spPr/>
        <p:txBody>
          <a:bodyPr>
            <a:normAutofit fontScale="92500"/>
          </a:bodyPr>
          <a:lstStyle/>
          <a:p>
            <a:r>
              <a:rPr lang="en-US" dirty="0" smtClean="0"/>
              <a:t>QR Code #1:  Active webpage</a:t>
            </a:r>
            <a:endParaRPr lang="en-US" dirty="0"/>
          </a:p>
        </p:txBody>
      </p:sp>
      <p:sp>
        <p:nvSpPr>
          <p:cNvPr id="4" name="Text Placeholder 3"/>
          <p:cNvSpPr>
            <a:spLocks noGrp="1"/>
          </p:cNvSpPr>
          <p:nvPr>
            <p:ph type="body" sz="half" idx="3"/>
          </p:nvPr>
        </p:nvSpPr>
        <p:spPr/>
        <p:txBody>
          <a:bodyPr>
            <a:normAutofit fontScale="92500"/>
          </a:bodyPr>
          <a:lstStyle/>
          <a:p>
            <a:r>
              <a:rPr lang="en-US" dirty="0" smtClean="0"/>
              <a:t>QR Code #2:  Archived image</a:t>
            </a:r>
            <a:endParaRPr lang="en-US" dirty="0"/>
          </a:p>
        </p:txBody>
      </p:sp>
      <p:pic>
        <p:nvPicPr>
          <p:cNvPr id="6" name="Content Placeholder 5"/>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760912" y="2533650"/>
            <a:ext cx="3810000" cy="3810000"/>
          </a:xfrm>
        </p:spPr>
      </p:pic>
      <p:pic>
        <p:nvPicPr>
          <p:cNvPr id="11" name="Content Placeholder 10"/>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572294" y="2533650"/>
            <a:ext cx="3810000" cy="3810000"/>
          </a:xfrm>
        </p:spPr>
      </p:pic>
    </p:spTree>
    <p:extLst>
      <p:ext uri="{BB962C8B-B14F-4D97-AF65-F5344CB8AC3E}">
        <p14:creationId xmlns:p14="http://schemas.microsoft.com/office/powerpoint/2010/main" val="28514920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QR Code on a Gravestone—</a:t>
            </a:r>
            <a:br>
              <a:rPr lang="en-US" dirty="0" smtClean="0"/>
            </a:br>
            <a:r>
              <a:rPr lang="en-US" dirty="0" smtClean="0"/>
              <a:t>look in the hatband!</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7" name="Content Placeholder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1143000" y="1735667"/>
            <a:ext cx="6858000" cy="5122333"/>
          </a:xfrm>
        </p:spPr>
      </p:pic>
      <p:sp>
        <p:nvSpPr>
          <p:cNvPr id="6" name="Content Placeholder 5"/>
          <p:cNvSpPr>
            <a:spLocks noGrp="1"/>
          </p:cNvSpPr>
          <p:nvPr>
            <p:ph sz="quarter" idx="4"/>
          </p:nvPr>
        </p:nvSpPr>
        <p:spPr/>
        <p:txBody>
          <a:bodyPr/>
          <a:lstStyle/>
          <a:p>
            <a:endParaRPr lang="en-US" dirty="0"/>
          </a:p>
        </p:txBody>
      </p:sp>
    </p:spTree>
    <p:extLst>
      <p:ext uri="{BB962C8B-B14F-4D97-AF65-F5344CB8AC3E}">
        <p14:creationId xmlns:p14="http://schemas.microsoft.com/office/powerpoint/2010/main" val="1130960984"/>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Custom 1">
      <a:dk1>
        <a:sysClr val="windowText" lastClr="000000"/>
      </a:dk1>
      <a:lt1>
        <a:srgbClr val="000000"/>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000000"/>
      </a:hlink>
      <a:folHlink>
        <a:srgbClr val="00000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5285</TotalTime>
  <Words>951</Words>
  <Application>Microsoft Office PowerPoint</Application>
  <PresentationFormat>On-screen Show (4:3)</PresentationFormat>
  <Paragraphs>104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Metro</vt:lpstr>
      <vt:lpstr>Connections:    Scholarly Multi-Tasking in a Mobile Virtual World, Part 3   October 22, 2011, 9th Annual CSF conference.</vt:lpstr>
      <vt:lpstr>Projects in overlapping categories</vt:lpstr>
      <vt:lpstr>The Perimeter Project:  2011.</vt:lpstr>
      <vt:lpstr>The Perimeter Project:  2011.</vt:lpstr>
      <vt:lpstr>Mississippi Cemeteries</vt:lpstr>
      <vt:lpstr>Mississippi Cemeteries</vt:lpstr>
      <vt:lpstr>QR Codes:   SmartPhone as Scanner</vt:lpstr>
      <vt:lpstr>QR Codes:   Link to a variety of formats</vt:lpstr>
      <vt:lpstr>QR Code on a Gravestone— look in the hatband!</vt:lpstr>
      <vt:lpstr>Close-up of QRcode</vt:lpstr>
      <vt:lpstr>PowerPoint Presentation</vt:lpstr>
      <vt:lpstr>Golf Course Genealogy Garden</vt:lpstr>
      <vt:lpstr>Golf Course Genealogy Garden</vt:lpstr>
      <vt:lpstr>Golf Course Genealogy Garden</vt:lpstr>
      <vt:lpstr>Physical Memorial and Virtual Cemetery:  Integration of two different worlds using  QR Codes.</vt:lpstr>
      <vt:lpstr>The Perimeter Project 2011  Overlaps with Non-traditional Projects </vt:lpstr>
      <vt:lpstr>PowerPoint Presentation</vt:lpstr>
      <vt:lpstr>PowerPoint Presentation</vt:lpstr>
      <vt:lpstr>PowerPoint Presentation</vt:lpstr>
      <vt:lpstr>PowerPoint Presentation</vt:lpstr>
      <vt:lpstr>PowerPoint Presentation</vt:lpstr>
      <vt:lpstr>Cloud Computing  makes it easy!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connections</dc:title>
  <dc:creator>HP Authorized Customer</dc:creator>
  <cp:lastModifiedBy>Sandy Arlinghaus</cp:lastModifiedBy>
  <cp:revision>202</cp:revision>
  <dcterms:created xsi:type="dcterms:W3CDTF">2010-08-30T16:30:17Z</dcterms:created>
  <dcterms:modified xsi:type="dcterms:W3CDTF">2011-10-16T22:49:04Z</dcterms:modified>
</cp:coreProperties>
</file>