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77" r:id="rId4"/>
    <p:sldId id="276" r:id="rId5"/>
    <p:sldId id="272" r:id="rId6"/>
    <p:sldId id="275" r:id="rId7"/>
    <p:sldId id="274" r:id="rId8"/>
    <p:sldId id="269" r:id="rId9"/>
    <p:sldId id="278" r:id="rId10"/>
    <p:sldId id="264" r:id="rId11"/>
    <p:sldId id="265" r:id="rId12"/>
    <p:sldId id="258" r:id="rId13"/>
    <p:sldId id="260" r:id="rId14"/>
    <p:sldId id="259" r:id="rId15"/>
    <p:sldId id="263" r:id="rId16"/>
    <p:sldId id="267" r:id="rId17"/>
    <p:sldId id="261" r:id="rId18"/>
    <p:sldId id="268" r:id="rId19"/>
    <p:sldId id="262" r:id="rId20"/>
    <p:sldId id="270" r:id="rId21"/>
    <p:sldId id="266" r:id="rId2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12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46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0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8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97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5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A3E3B-2623-453F-8E5A-C09594A1A6F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F3D50-074E-4DB3-9FF9-165B350EB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0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Alma </a:t>
            </a:r>
            <a:r>
              <a:rPr lang="en-US" dirty="0" err="1" smtClean="0"/>
              <a:t>Lach’s</a:t>
            </a:r>
            <a:r>
              <a:rPr lang="en-US" dirty="0" smtClean="0"/>
              <a:t> Kitchen:</a:t>
            </a:r>
            <a:br>
              <a:rPr lang="en-US" dirty="0" smtClean="0"/>
            </a:br>
            <a:r>
              <a:rPr lang="en-US" dirty="0" smtClean="0"/>
              <a:t>Transforming Taste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05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Summary of an Exhibition,</a:t>
            </a:r>
          </a:p>
          <a:p>
            <a:r>
              <a:rPr lang="en-US" dirty="0" smtClean="0"/>
              <a:t>The University of Chicago,</a:t>
            </a:r>
          </a:p>
          <a:p>
            <a:r>
              <a:rPr lang="en-US" dirty="0" smtClean="0"/>
              <a:t>Joseph Regenstein Library,</a:t>
            </a:r>
          </a:p>
          <a:p>
            <a:r>
              <a:rPr lang="en-US" dirty="0" smtClean="0"/>
              <a:t>September 19, 2016 to January 6,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30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0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4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8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6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5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63" y="0"/>
            <a:ext cx="4586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0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9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888"/>
            <a:ext cx="9144000" cy="4340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5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7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888"/>
            <a:ext cx="9144000" cy="357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2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"/>
            <a:ext cx="9144000" cy="561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7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613"/>
            <a:ext cx="9144000" cy="416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6" y="0"/>
            <a:ext cx="880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9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Credits, plus…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/>
            <a:r>
              <a:rPr lang="en-US" dirty="0" smtClean="0"/>
              <a:t>Special </a:t>
            </a:r>
            <a:r>
              <a:rPr lang="en-US" dirty="0"/>
              <a:t>Collection Information:  Eileen </a:t>
            </a:r>
            <a:r>
              <a:rPr lang="en-US" dirty="0" err="1"/>
              <a:t>Ielmini</a:t>
            </a:r>
            <a:r>
              <a:rPr lang="en-US" dirty="0"/>
              <a:t>, Daniel Meyer. http://news.lib.uchicago.edu/blog/2016/10/25/alma-and-donald-lachs-legacies-continue-in-special-collections/</a:t>
            </a:r>
          </a:p>
          <a:p>
            <a:r>
              <a:rPr lang="en-US" dirty="0" smtClean="0"/>
              <a:t>Photographer:  Marc Monaghan, </a:t>
            </a:r>
            <a:r>
              <a:rPr lang="en-US" dirty="0"/>
              <a:t>Chicago. http://www.marcmonaghan.com/home--singles/</a:t>
            </a:r>
            <a:endParaRPr lang="en-US" dirty="0" smtClean="0"/>
          </a:p>
          <a:p>
            <a:r>
              <a:rPr lang="en-US" dirty="0" smtClean="0"/>
              <a:t>Full photographic set:  Contact Sandra </a:t>
            </a:r>
            <a:r>
              <a:rPr lang="en-US" dirty="0" err="1" smtClean="0"/>
              <a:t>Lach</a:t>
            </a:r>
            <a:r>
              <a:rPr lang="en-US" dirty="0" smtClean="0"/>
              <a:t> </a:t>
            </a:r>
            <a:r>
              <a:rPr lang="en-US" dirty="0" err="1" smtClean="0"/>
              <a:t>Arlinghaus</a:t>
            </a:r>
            <a:r>
              <a:rPr lang="en-US" dirty="0" smtClean="0"/>
              <a:t>, sarhaus@umich.edu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/>
              <a:t>http://www-personal.umich.edu/~sarhaus/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99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9144000" cy="619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6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488"/>
            <a:ext cx="9144000" cy="312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0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713"/>
            <a:ext cx="9144000" cy="256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8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_Panorama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50"/>
            <a:ext cx="9144000" cy="4583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1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48"/>
            <a:ext cx="9144000" cy="64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4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8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60</TotalTime>
  <Words>75</Words>
  <Application>Microsoft Office PowerPoint</Application>
  <PresentationFormat>On-screen Show (4:3)</PresentationFormat>
  <Paragraphs>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1_Couture</vt:lpstr>
      <vt:lpstr>Office Theme</vt:lpstr>
      <vt:lpstr>Alma Lach’s Kitchen: Transforming Taste</vt:lpstr>
      <vt:lpstr>PowerPoint Presentation</vt:lpstr>
      <vt:lpstr>Credits, plus…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 Lach’s Kitchen: Transforming Taste</dc:title>
  <dc:creator>owner</dc:creator>
  <cp:lastModifiedBy>owner</cp:lastModifiedBy>
  <cp:revision>7</cp:revision>
  <dcterms:created xsi:type="dcterms:W3CDTF">2017-01-07T11:53:11Z</dcterms:created>
  <dcterms:modified xsi:type="dcterms:W3CDTF">2017-01-07T12:53:29Z</dcterms:modified>
</cp:coreProperties>
</file>